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3" roundtripDataSignature="AMtx7mi2qotZW+ZQ6Ku3W0cDqlW9e/no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71737C3-D529-4FB9-B4CB-822F874D91DA}">
  <a:tblStyle styleId="{671737C3-D529-4FB9-B4CB-822F874D91D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customschemas.google.com/relationships/presentationmetadata" Target="meta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b946f96a2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31b946f96a2_0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b946f96a2_0_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31b946f96a2_0_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b946f96a2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g31b946f96a2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1b946f96a2_0_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g31b946f96a2_0_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b946f96a2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31b946f96a2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d65a9f3f89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65a9f3f89_0_6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d65a9f3f89_0_6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c2137c969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31c2137c969_0_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g31c2137c969_0_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65a9f3f89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65a9f3f89_0_7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 name="Google Shape;229;g2d65a9f3f89_0_7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65a9f3f89_0_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d65a9f3f89_0_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g2d65a9f3f89_0_8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d65a9f3f89_0_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d65a9f3f89_0_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g2d65a9f3f89_0_8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65a9f3f89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g2d65a9f3f89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c30fae645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c30fae645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g31c30fae645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d65a9f3f89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d65a9f3f89_0_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g2d65a9f3f89_0_9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d66d31127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d66d31127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d66d31127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d66d31127b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d66d31127b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2d66d31127b_0_14: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b946f96a2_0_1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1b946f96a2_0_1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31b946f96a2_0_1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1b946f96a2_0_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1b946f96a2_0_6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31b946f96a2_0_6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b946f96a2_0_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b946f96a2_0_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g31b946f96a2_0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b946f96a2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b946f96a2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g31b946f96a2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1b946f96a2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g31b946f96a2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d65a9f3f89_0_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2d65a9f3f89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d65a9f3f89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2d65a9f3f89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c2137c969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c2137c969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31c2137c969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 Slide 4">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12"/>
          <p:cNvSpPr txBox="1"/>
          <p:nvPr>
            <p:ph type="ctrTitle"/>
          </p:nvPr>
        </p:nvSpPr>
        <p:spPr>
          <a:xfrm>
            <a:off x="379002" y="396621"/>
            <a:ext cx="3220541" cy="2981242"/>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12"/>
          <p:cNvSpPr txBox="1"/>
          <p:nvPr>
            <p:ph idx="1" type="subTitle"/>
          </p:nvPr>
        </p:nvSpPr>
        <p:spPr>
          <a:xfrm>
            <a:off x="458831" y="3589015"/>
            <a:ext cx="2146484" cy="10723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21"/>
          <p:cNvSpPr txBox="1"/>
          <p:nvPr>
            <p:ph type="ctrTitle"/>
          </p:nvPr>
        </p:nvSpPr>
        <p:spPr>
          <a:xfrm>
            <a:off x="473264" y="404484"/>
            <a:ext cx="7866403" cy="47093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b="1"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1"/>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1"/>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 Slide 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22"/>
          <p:cNvSpPr txBox="1"/>
          <p:nvPr>
            <p:ph type="ctrTitle"/>
          </p:nvPr>
        </p:nvSpPr>
        <p:spPr>
          <a:xfrm>
            <a:off x="711803" y="588362"/>
            <a:ext cx="7117676" cy="2988919"/>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rgbClr val="000000"/>
              </a:buClr>
              <a:buSzPts val="4800"/>
              <a:buFont typeface="Arial"/>
              <a:buNone/>
              <a:defRPr sz="4800" cap="none">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2"/>
          <p:cNvSpPr txBox="1"/>
          <p:nvPr>
            <p:ph idx="1" type="subTitle"/>
          </p:nvPr>
        </p:nvSpPr>
        <p:spPr>
          <a:xfrm>
            <a:off x="711803" y="3584814"/>
            <a:ext cx="7117676" cy="115141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rgbClr val="000000"/>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 Slide 2">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3"/>
          <p:cNvSpPr txBox="1"/>
          <p:nvPr>
            <p:ph type="ctrTitle"/>
          </p:nvPr>
        </p:nvSpPr>
        <p:spPr>
          <a:xfrm>
            <a:off x="711803" y="588362"/>
            <a:ext cx="7117676" cy="2988919"/>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3"/>
          <p:cNvSpPr txBox="1"/>
          <p:nvPr>
            <p:ph idx="1" type="subTitle"/>
          </p:nvPr>
        </p:nvSpPr>
        <p:spPr>
          <a:xfrm>
            <a:off x="711803" y="3584814"/>
            <a:ext cx="7117676" cy="115141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4">
  <p:cSld name="1_Title Slide 4">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4"/>
          <p:cNvSpPr txBox="1"/>
          <p:nvPr>
            <p:ph type="ctrTitle"/>
          </p:nvPr>
        </p:nvSpPr>
        <p:spPr>
          <a:xfrm>
            <a:off x="3956774" y="4296434"/>
            <a:ext cx="5252541" cy="1262538"/>
          </a:xfrm>
          <a:prstGeom prst="rect">
            <a:avLst/>
          </a:prstGeom>
          <a:noFill/>
          <a:ln>
            <a:noFill/>
          </a:ln>
        </p:spPr>
        <p:txBody>
          <a:bodyPr anchorCtr="0" anchor="t" bIns="45700" lIns="91425" spcFirstLastPara="1" rIns="91425" wrap="square" tIns="45700">
            <a:noAutofit/>
          </a:bodyPr>
          <a:lstStyle>
            <a:lvl1pPr lvl="0" algn="l">
              <a:lnSpc>
                <a:spcPct val="127500"/>
              </a:lnSpc>
              <a:spcBef>
                <a:spcPts val="0"/>
              </a:spcBef>
              <a:spcAft>
                <a:spcPts val="0"/>
              </a:spcAft>
              <a:buClr>
                <a:schemeClr val="dk1"/>
              </a:buClr>
              <a:buSzPts val="4000"/>
              <a:buFont typeface="Arial"/>
              <a:buNone/>
              <a:defRPr sz="4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4"/>
          <p:cNvSpPr txBox="1"/>
          <p:nvPr>
            <p:ph idx="1" type="subTitle"/>
          </p:nvPr>
        </p:nvSpPr>
        <p:spPr>
          <a:xfrm>
            <a:off x="3956774" y="5769428"/>
            <a:ext cx="2146484" cy="56907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4">
  <p:cSld name="2_Title Slide 4">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25"/>
          <p:cNvSpPr txBox="1"/>
          <p:nvPr>
            <p:ph type="ctrTitle"/>
          </p:nvPr>
        </p:nvSpPr>
        <p:spPr>
          <a:xfrm>
            <a:off x="3739059" y="4276751"/>
            <a:ext cx="5252541" cy="1262538"/>
          </a:xfrm>
          <a:prstGeom prst="rect">
            <a:avLst/>
          </a:prstGeom>
          <a:noFill/>
          <a:ln>
            <a:noFill/>
          </a:ln>
        </p:spPr>
        <p:txBody>
          <a:bodyPr anchorCtr="0" anchor="t" bIns="45700" lIns="91425" spcFirstLastPara="1" rIns="91425" wrap="square" tIns="45700">
            <a:noAutofit/>
          </a:bodyPr>
          <a:lstStyle>
            <a:lvl1pPr lvl="0" algn="l">
              <a:lnSpc>
                <a:spcPct val="127500"/>
              </a:lnSpc>
              <a:spcBef>
                <a:spcPts val="0"/>
              </a:spcBef>
              <a:spcAft>
                <a:spcPts val="0"/>
              </a:spcAft>
              <a:buClr>
                <a:schemeClr val="dk1"/>
              </a:buClr>
              <a:buSzPts val="4000"/>
              <a:buFont typeface="Arial"/>
              <a:buNone/>
              <a:defRPr sz="40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25"/>
          <p:cNvSpPr txBox="1"/>
          <p:nvPr>
            <p:ph idx="1" type="subTitle"/>
          </p:nvPr>
        </p:nvSpPr>
        <p:spPr>
          <a:xfrm>
            <a:off x="3739059" y="5787823"/>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4">
  <p:cSld name="3_Title Slide 4">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6"/>
          <p:cNvSpPr txBox="1"/>
          <p:nvPr>
            <p:ph type="ctrTitle"/>
          </p:nvPr>
        </p:nvSpPr>
        <p:spPr>
          <a:xfrm>
            <a:off x="154030" y="517551"/>
            <a:ext cx="3438255" cy="2639306"/>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6"/>
          <p:cNvSpPr txBox="1"/>
          <p:nvPr>
            <p:ph idx="1" type="subTitle"/>
          </p:nvPr>
        </p:nvSpPr>
        <p:spPr>
          <a:xfrm>
            <a:off x="154030" y="3588909"/>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4">
  <p:cSld name="4_Title Slide 4">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7"/>
          <p:cNvSpPr txBox="1"/>
          <p:nvPr>
            <p:ph type="ctrTitle"/>
          </p:nvPr>
        </p:nvSpPr>
        <p:spPr>
          <a:xfrm>
            <a:off x="154030" y="1189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7"/>
          <p:cNvSpPr txBox="1"/>
          <p:nvPr>
            <p:ph idx="1" type="subTitle"/>
          </p:nvPr>
        </p:nvSpPr>
        <p:spPr>
          <a:xfrm>
            <a:off x="154030" y="3059137"/>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4">
  <p:cSld name="5_Title Slide 4">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8"/>
          <p:cNvSpPr txBox="1"/>
          <p:nvPr>
            <p:ph type="ctrTitle"/>
          </p:nvPr>
        </p:nvSpPr>
        <p:spPr>
          <a:xfrm>
            <a:off x="3644716" y="4237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lt1"/>
              </a:buClr>
              <a:buSzPts val="4800"/>
              <a:buFont typeface="Arial"/>
              <a:buNone/>
              <a:defRPr sz="48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28"/>
          <p:cNvSpPr txBox="1"/>
          <p:nvPr>
            <p:ph idx="1" type="subTitle"/>
          </p:nvPr>
        </p:nvSpPr>
        <p:spPr>
          <a:xfrm>
            <a:off x="3644716" y="5859440"/>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lt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4">
  <p:cSld name="6_Title Slide 4">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9"/>
          <p:cNvSpPr txBox="1"/>
          <p:nvPr>
            <p:ph type="ctrTitle"/>
          </p:nvPr>
        </p:nvSpPr>
        <p:spPr>
          <a:xfrm>
            <a:off x="3644716" y="4237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29"/>
          <p:cNvSpPr txBox="1"/>
          <p:nvPr>
            <p:ph idx="1" type="subTitle"/>
          </p:nvPr>
        </p:nvSpPr>
        <p:spPr>
          <a:xfrm>
            <a:off x="3644716" y="5859440"/>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4">
  <p:cSld name="7_Title Slide 4">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30"/>
          <p:cNvSpPr txBox="1"/>
          <p:nvPr>
            <p:ph type="ctrTitle"/>
          </p:nvPr>
        </p:nvSpPr>
        <p:spPr>
          <a:xfrm>
            <a:off x="3644716" y="4237089"/>
            <a:ext cx="4947741" cy="1525083"/>
          </a:xfrm>
          <a:prstGeom prst="rect">
            <a:avLst/>
          </a:prstGeom>
          <a:noFill/>
          <a:ln>
            <a:noFill/>
          </a:ln>
        </p:spPr>
        <p:txBody>
          <a:bodyPr anchorCtr="0" anchor="t" bIns="45700" lIns="91425" spcFirstLastPara="1" rIns="91425" wrap="square" tIns="45700">
            <a:noAutofit/>
          </a:bodyPr>
          <a:lstStyle>
            <a:lvl1pPr lvl="0" algn="l">
              <a:lnSpc>
                <a:spcPct val="106250"/>
              </a:lnSpc>
              <a:spcBef>
                <a:spcPts val="0"/>
              </a:spcBef>
              <a:spcAft>
                <a:spcPts val="0"/>
              </a:spcAft>
              <a:buClr>
                <a:schemeClr val="dk1"/>
              </a:buClr>
              <a:buSzPts val="4800"/>
              <a:buFont typeface="Arial"/>
              <a:buNone/>
              <a:defRPr sz="48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30"/>
          <p:cNvSpPr txBox="1"/>
          <p:nvPr>
            <p:ph idx="1" type="subTitle"/>
          </p:nvPr>
        </p:nvSpPr>
        <p:spPr>
          <a:xfrm>
            <a:off x="3644716" y="5859440"/>
            <a:ext cx="2146484" cy="53616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SzPts val="3200"/>
              <a:buNone/>
              <a:defRPr sz="3200" cap="none">
                <a:solidFill>
                  <a:schemeClr val="dk1"/>
                </a:solidFill>
                <a:latin typeface="Times New Roman"/>
                <a:ea typeface="Times New Roman"/>
                <a:cs typeface="Times New Roman"/>
                <a:sym typeface="Times New Roman"/>
              </a:defRPr>
            </a:lvl1pPr>
            <a:lvl2pPr lvl="1" algn="ctr">
              <a:spcBef>
                <a:spcPts val="672"/>
              </a:spcBef>
              <a:spcAft>
                <a:spcPts val="0"/>
              </a:spcAft>
              <a:buSzPts val="2100"/>
              <a:buNone/>
              <a:defRPr>
                <a:solidFill>
                  <a:srgbClr val="888888"/>
                </a:solidFill>
              </a:defRPr>
            </a:lvl2pPr>
            <a:lvl3pPr lvl="2" algn="ctr">
              <a:lnSpc>
                <a:spcPct val="100000"/>
              </a:lnSpc>
              <a:spcBef>
                <a:spcPts val="576"/>
              </a:spcBef>
              <a:spcAft>
                <a:spcPts val="0"/>
              </a:spcAft>
              <a:buSzPts val="1700"/>
              <a:buNone/>
              <a:defRPr>
                <a:solidFill>
                  <a:srgbClr val="888888"/>
                </a:solidFill>
              </a:defRPr>
            </a:lvl3pPr>
            <a:lvl4pPr lvl="3" algn="ctr">
              <a:lnSpc>
                <a:spcPct val="100000"/>
              </a:lnSpc>
              <a:spcBef>
                <a:spcPts val="480"/>
              </a:spcBef>
              <a:spcAft>
                <a:spcPts val="0"/>
              </a:spcAft>
              <a:buSzPts val="1500"/>
              <a:buNone/>
              <a:defRPr>
                <a:solidFill>
                  <a:srgbClr val="888888"/>
                </a:solidFill>
              </a:defRPr>
            </a:lvl4pPr>
            <a:lvl5pPr lvl="4" algn="ctr">
              <a:lnSpc>
                <a:spcPct val="140000"/>
              </a:lnSpc>
              <a:spcBef>
                <a:spcPts val="0"/>
              </a:spcBef>
              <a:spcAft>
                <a:spcPts val="0"/>
              </a:spcAft>
              <a:buSzPts val="15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1" type="obj">
  <p:cSld name="OBJECT">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13"/>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3"/>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a:bodyPr>
          <a:lstStyle>
            <a:lvl1pPr indent="-387350" lvl="0" marL="457200" algn="l">
              <a:spcBef>
                <a:spcPts val="500"/>
              </a:spcBef>
              <a:spcAft>
                <a:spcPts val="0"/>
              </a:spcAft>
              <a:buClr>
                <a:schemeClr val="dk1"/>
              </a:buClr>
              <a:buSzPts val="2500"/>
              <a:buChar char="•"/>
              <a:defRPr/>
            </a:lvl1pPr>
            <a:lvl2pPr indent="-361950" lvl="1" marL="914400" algn="l">
              <a:spcBef>
                <a:spcPts val="672"/>
              </a:spcBef>
              <a:spcAft>
                <a:spcPts val="0"/>
              </a:spcAft>
              <a:buClr>
                <a:schemeClr val="dk1"/>
              </a:buClr>
              <a:buSzPts val="2100"/>
              <a:buChar char="•"/>
              <a:defRPr/>
            </a:lvl2pPr>
            <a:lvl3pPr indent="-336550" lvl="2" marL="1371600" algn="l">
              <a:lnSpc>
                <a:spcPct val="100000"/>
              </a:lnSpc>
              <a:spcBef>
                <a:spcPts val="576"/>
              </a:spcBef>
              <a:spcAft>
                <a:spcPts val="0"/>
              </a:spcAft>
              <a:buClr>
                <a:schemeClr val="dk1"/>
              </a:buClr>
              <a:buSzPts val="1700"/>
              <a:buChar char="•"/>
              <a:defRPr/>
            </a:lvl3pPr>
            <a:lvl4pPr indent="-323850" lvl="3" marL="1828800" algn="l">
              <a:lnSpc>
                <a:spcPct val="100000"/>
              </a:lnSpc>
              <a:spcBef>
                <a:spcPts val="480"/>
              </a:spcBef>
              <a:spcAft>
                <a:spcPts val="0"/>
              </a:spcAft>
              <a:buClr>
                <a:schemeClr val="dk1"/>
              </a:buClr>
              <a:buSzPts val="1500"/>
              <a:buChar char="•"/>
              <a:defRPr/>
            </a:lvl4pPr>
            <a:lvl5pPr indent="-342900" lvl="4" marL="2286000" algn="l">
              <a:lnSpc>
                <a:spcPct val="116666"/>
              </a:lnSpc>
              <a:spcBef>
                <a:spcPts val="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13"/>
          <p:cNvSpPr txBox="1"/>
          <p:nvPr>
            <p:ph idx="10" type="dt"/>
          </p:nvPr>
        </p:nvSpPr>
        <p:spPr>
          <a:xfrm>
            <a:off x="6275910" y="6155267"/>
            <a:ext cx="2072216"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3"/>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Quote/Section slide 3" showMasterSp="0">
  <p:cSld name="1_Quote/Section slide 3">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31"/>
          <p:cNvSpPr txBox="1"/>
          <p:nvPr>
            <p:ph type="ctrTitle"/>
          </p:nvPr>
        </p:nvSpPr>
        <p:spPr>
          <a:xfrm>
            <a:off x="473264" y="719668"/>
            <a:ext cx="8103469" cy="1711475"/>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lt1"/>
              </a:buClr>
              <a:buSzPts val="6500"/>
              <a:buFont typeface="Arial"/>
              <a:buNone/>
              <a:defRPr b="1" sz="65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31"/>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31"/>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Quote/Section slide 3" showMasterSp="0">
  <p:cSld name="2_Quote/Section slide 3">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32"/>
          <p:cNvSpPr txBox="1"/>
          <p:nvPr>
            <p:ph type="ctrTitle"/>
          </p:nvPr>
        </p:nvSpPr>
        <p:spPr>
          <a:xfrm>
            <a:off x="473264" y="719668"/>
            <a:ext cx="8103469" cy="1711475"/>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lt1"/>
              </a:buClr>
              <a:buSzPts val="6500"/>
              <a:buFont typeface="Arial"/>
              <a:buNone/>
              <a:defRPr b="1" sz="65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32"/>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2"/>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lt1"/>
                </a:solidFill>
                <a:latin typeface="Times New Roman"/>
                <a:ea typeface="Times New Roman"/>
                <a:cs typeface="Times New Roman"/>
                <a:sym typeface="Times New Roman"/>
              </a:defRPr>
            </a:lvl1pPr>
            <a:lvl2pPr indent="0" lvl="1" marL="0" algn="r">
              <a:spcBef>
                <a:spcPts val="0"/>
              </a:spcBef>
              <a:buNone/>
              <a:defRPr sz="1400">
                <a:solidFill>
                  <a:schemeClr val="lt1"/>
                </a:solidFill>
                <a:latin typeface="Times New Roman"/>
                <a:ea typeface="Times New Roman"/>
                <a:cs typeface="Times New Roman"/>
                <a:sym typeface="Times New Roman"/>
              </a:defRPr>
            </a:lvl2pPr>
            <a:lvl3pPr indent="0" lvl="2" marL="0" algn="r">
              <a:spcBef>
                <a:spcPts val="0"/>
              </a:spcBef>
              <a:buNone/>
              <a:defRPr sz="1400">
                <a:solidFill>
                  <a:schemeClr val="lt1"/>
                </a:solidFill>
                <a:latin typeface="Times New Roman"/>
                <a:ea typeface="Times New Roman"/>
                <a:cs typeface="Times New Roman"/>
                <a:sym typeface="Times New Roman"/>
              </a:defRPr>
            </a:lvl3pPr>
            <a:lvl4pPr indent="0" lvl="3" marL="0" algn="r">
              <a:spcBef>
                <a:spcPts val="0"/>
              </a:spcBef>
              <a:buNone/>
              <a:defRPr sz="1400">
                <a:solidFill>
                  <a:schemeClr val="lt1"/>
                </a:solidFill>
                <a:latin typeface="Times New Roman"/>
                <a:ea typeface="Times New Roman"/>
                <a:cs typeface="Times New Roman"/>
                <a:sym typeface="Times New Roman"/>
              </a:defRPr>
            </a:lvl4pPr>
            <a:lvl5pPr indent="0" lvl="4" marL="0" algn="r">
              <a:spcBef>
                <a:spcPts val="0"/>
              </a:spcBef>
              <a:buNone/>
              <a:defRPr sz="1400">
                <a:solidFill>
                  <a:schemeClr val="lt1"/>
                </a:solidFill>
                <a:latin typeface="Times New Roman"/>
                <a:ea typeface="Times New Roman"/>
                <a:cs typeface="Times New Roman"/>
                <a:sym typeface="Times New Roman"/>
              </a:defRPr>
            </a:lvl5pPr>
            <a:lvl6pPr indent="0" lvl="5" marL="0" algn="r">
              <a:spcBef>
                <a:spcPts val="0"/>
              </a:spcBef>
              <a:buNone/>
              <a:defRPr sz="1400">
                <a:solidFill>
                  <a:schemeClr val="lt1"/>
                </a:solidFill>
                <a:latin typeface="Times New Roman"/>
                <a:ea typeface="Times New Roman"/>
                <a:cs typeface="Times New Roman"/>
                <a:sym typeface="Times New Roman"/>
              </a:defRPr>
            </a:lvl6pPr>
            <a:lvl7pPr indent="0" lvl="6" marL="0" algn="r">
              <a:spcBef>
                <a:spcPts val="0"/>
              </a:spcBef>
              <a:buNone/>
              <a:defRPr sz="1400">
                <a:solidFill>
                  <a:schemeClr val="lt1"/>
                </a:solidFill>
                <a:latin typeface="Times New Roman"/>
                <a:ea typeface="Times New Roman"/>
                <a:cs typeface="Times New Roman"/>
                <a:sym typeface="Times New Roman"/>
              </a:defRPr>
            </a:lvl7pPr>
            <a:lvl8pPr indent="0" lvl="7" marL="0" algn="r">
              <a:spcBef>
                <a:spcPts val="0"/>
              </a:spcBef>
              <a:buNone/>
              <a:defRPr sz="1400">
                <a:solidFill>
                  <a:schemeClr val="lt1"/>
                </a:solidFill>
                <a:latin typeface="Times New Roman"/>
                <a:ea typeface="Times New Roman"/>
                <a:cs typeface="Times New Roman"/>
                <a:sym typeface="Times New Roman"/>
              </a:defRPr>
            </a:lvl8pPr>
            <a:lvl9pPr indent="0" lvl="8" marL="0" algn="r">
              <a:spcBef>
                <a:spcPts val="0"/>
              </a:spcBef>
              <a:buNone/>
              <a:defRPr sz="1400">
                <a:solidFill>
                  <a:schemeClr val="lt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Quote/Section slide 3" showMasterSp="0">
  <p:cSld name="3_Quote/Section slide 3">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33"/>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3"/>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lt1"/>
        </a:solidFill>
      </p:bgPr>
    </p:bg>
    <p:spTree>
      <p:nvGrpSpPr>
        <p:cNvPr id="100" name="Shape 10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2 vertical img">
  <p:cSld name="Content 2 vertical img">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14"/>
          <p:cNvSpPr/>
          <p:nvPr>
            <p:ph idx="2" type="pic"/>
          </p:nvPr>
        </p:nvSpPr>
        <p:spPr>
          <a:xfrm>
            <a:off x="5397354" y="1465537"/>
            <a:ext cx="3746646" cy="5392463"/>
          </a:xfrm>
          <a:prstGeom prst="rect">
            <a:avLst/>
          </a:prstGeom>
          <a:solidFill>
            <a:srgbClr val="D8D8D8"/>
          </a:solidFill>
          <a:ln>
            <a:noFill/>
          </a:ln>
        </p:spPr>
      </p:sp>
      <p:sp>
        <p:nvSpPr>
          <p:cNvPr id="24" name="Google Shape;24;p14"/>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4"/>
          <p:cNvSpPr txBox="1"/>
          <p:nvPr>
            <p:ph idx="1" type="body"/>
          </p:nvPr>
        </p:nvSpPr>
        <p:spPr>
          <a:xfrm>
            <a:off x="365567" y="1472184"/>
            <a:ext cx="4783746" cy="4212639"/>
          </a:xfrm>
          <a:prstGeom prst="rect">
            <a:avLst/>
          </a:prstGeom>
          <a:noFill/>
          <a:ln>
            <a:noFill/>
          </a:ln>
        </p:spPr>
        <p:txBody>
          <a:bodyPr anchorCtr="0" anchor="t" bIns="45700" lIns="91425" spcFirstLastPara="1" rIns="91425" wrap="square" tIns="45700">
            <a:normAutofit/>
          </a:bodyPr>
          <a:lstStyle>
            <a:lvl1pPr indent="-387350" lvl="0" marL="457200" algn="l">
              <a:spcBef>
                <a:spcPts val="500"/>
              </a:spcBef>
              <a:spcAft>
                <a:spcPts val="0"/>
              </a:spcAft>
              <a:buClr>
                <a:schemeClr val="dk1"/>
              </a:buClr>
              <a:buSzPts val="2500"/>
              <a:buChar char="•"/>
              <a:defRPr/>
            </a:lvl1pPr>
            <a:lvl2pPr indent="-361950" lvl="1" marL="914400" algn="l">
              <a:spcBef>
                <a:spcPts val="672"/>
              </a:spcBef>
              <a:spcAft>
                <a:spcPts val="0"/>
              </a:spcAft>
              <a:buClr>
                <a:schemeClr val="dk1"/>
              </a:buClr>
              <a:buSzPts val="2100"/>
              <a:buChar char="•"/>
              <a:defRPr/>
            </a:lvl2pPr>
            <a:lvl3pPr indent="-336550" lvl="2" marL="1371600" algn="l">
              <a:lnSpc>
                <a:spcPct val="100000"/>
              </a:lnSpc>
              <a:spcBef>
                <a:spcPts val="576"/>
              </a:spcBef>
              <a:spcAft>
                <a:spcPts val="0"/>
              </a:spcAft>
              <a:buClr>
                <a:schemeClr val="dk1"/>
              </a:buClr>
              <a:buSzPts val="1700"/>
              <a:buChar char="•"/>
              <a:defRPr/>
            </a:lvl3pPr>
            <a:lvl4pPr indent="-323850" lvl="3" marL="1828800" algn="l">
              <a:lnSpc>
                <a:spcPct val="100000"/>
              </a:lnSpc>
              <a:spcBef>
                <a:spcPts val="480"/>
              </a:spcBef>
              <a:spcAft>
                <a:spcPts val="0"/>
              </a:spcAft>
              <a:buClr>
                <a:schemeClr val="dk1"/>
              </a:buClr>
              <a:buSzPts val="1500"/>
              <a:buChar char="•"/>
              <a:defRPr/>
            </a:lvl4pPr>
            <a:lvl5pPr indent="-342900" lvl="4" marL="2286000" algn="l">
              <a:lnSpc>
                <a:spcPct val="116666"/>
              </a:lnSpc>
              <a:spcBef>
                <a:spcPts val="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14"/>
          <p:cNvSpPr txBox="1"/>
          <p:nvPr>
            <p:ph idx="10" type="dt"/>
          </p:nvPr>
        </p:nvSpPr>
        <p:spPr>
          <a:xfrm>
            <a:off x="6032493" y="6155267"/>
            <a:ext cx="231563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4"/>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3 horizontal img">
  <p:cSld name="Content 3 horizontal img">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15"/>
          <p:cNvSpPr/>
          <p:nvPr>
            <p:ph idx="2" type="pic"/>
          </p:nvPr>
        </p:nvSpPr>
        <p:spPr>
          <a:xfrm>
            <a:off x="3804114" y="1465320"/>
            <a:ext cx="5339886" cy="4229423"/>
          </a:xfrm>
          <a:prstGeom prst="rect">
            <a:avLst/>
          </a:prstGeom>
          <a:solidFill>
            <a:srgbClr val="D8D8D8"/>
          </a:solidFill>
          <a:ln>
            <a:noFill/>
          </a:ln>
        </p:spPr>
      </p:sp>
      <p:sp>
        <p:nvSpPr>
          <p:cNvPr id="30" name="Google Shape;30;p15"/>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algn="l">
              <a:lnSpc>
                <a:spcPct val="95000"/>
              </a:lnSpc>
              <a:spcBef>
                <a:spcPts val="0"/>
              </a:spcBef>
              <a:spcAft>
                <a:spcPts val="0"/>
              </a:spcAft>
              <a:buClr>
                <a:schemeClr val="dk2"/>
              </a:buClr>
              <a:buSzPts val="2800"/>
              <a:buFont typeface="Arial"/>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5"/>
          <p:cNvSpPr txBox="1"/>
          <p:nvPr>
            <p:ph idx="1" type="body"/>
          </p:nvPr>
        </p:nvSpPr>
        <p:spPr>
          <a:xfrm>
            <a:off x="365568" y="1472184"/>
            <a:ext cx="3117135" cy="4222560"/>
          </a:xfrm>
          <a:prstGeom prst="rect">
            <a:avLst/>
          </a:prstGeom>
          <a:noFill/>
          <a:ln>
            <a:noFill/>
          </a:ln>
        </p:spPr>
        <p:txBody>
          <a:bodyPr anchorCtr="0" anchor="t" bIns="45700" lIns="91425" spcFirstLastPara="1" rIns="91425" wrap="square" tIns="45700">
            <a:normAutofit/>
          </a:bodyPr>
          <a:lstStyle>
            <a:lvl1pPr indent="-387350" lvl="0" marL="457200" algn="l">
              <a:spcBef>
                <a:spcPts val="500"/>
              </a:spcBef>
              <a:spcAft>
                <a:spcPts val="0"/>
              </a:spcAft>
              <a:buClr>
                <a:schemeClr val="dk1"/>
              </a:buClr>
              <a:buSzPts val="2500"/>
              <a:buChar char="•"/>
              <a:defRPr/>
            </a:lvl1pPr>
            <a:lvl2pPr indent="-361950" lvl="1" marL="914400" algn="l">
              <a:spcBef>
                <a:spcPts val="672"/>
              </a:spcBef>
              <a:spcAft>
                <a:spcPts val="0"/>
              </a:spcAft>
              <a:buClr>
                <a:schemeClr val="dk1"/>
              </a:buClr>
              <a:buSzPts val="2100"/>
              <a:buChar char="•"/>
              <a:defRPr/>
            </a:lvl2pPr>
            <a:lvl3pPr indent="-336550" lvl="2" marL="1371600" algn="l">
              <a:lnSpc>
                <a:spcPct val="100000"/>
              </a:lnSpc>
              <a:spcBef>
                <a:spcPts val="576"/>
              </a:spcBef>
              <a:spcAft>
                <a:spcPts val="0"/>
              </a:spcAft>
              <a:buClr>
                <a:schemeClr val="dk1"/>
              </a:buClr>
              <a:buSzPts val="1700"/>
              <a:buChar char="•"/>
              <a:defRPr/>
            </a:lvl3pPr>
            <a:lvl4pPr indent="-323850" lvl="3" marL="1828800" algn="l">
              <a:lnSpc>
                <a:spcPct val="100000"/>
              </a:lnSpc>
              <a:spcBef>
                <a:spcPts val="480"/>
              </a:spcBef>
              <a:spcAft>
                <a:spcPts val="0"/>
              </a:spcAft>
              <a:buClr>
                <a:schemeClr val="dk1"/>
              </a:buClr>
              <a:buSzPts val="1500"/>
              <a:buChar char="•"/>
              <a:defRPr/>
            </a:lvl4pPr>
            <a:lvl5pPr indent="-342900" lvl="4" marL="2286000" algn="l">
              <a:lnSpc>
                <a:spcPct val="116666"/>
              </a:lnSpc>
              <a:spcBef>
                <a:spcPts val="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 name="Google Shape;32;p15"/>
          <p:cNvSpPr txBox="1"/>
          <p:nvPr>
            <p:ph idx="10" type="dt"/>
          </p:nvPr>
        </p:nvSpPr>
        <p:spPr>
          <a:xfrm>
            <a:off x="5873743" y="6155267"/>
            <a:ext cx="2474383"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15"/>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1" showMasterSp="0">
  <p:cSld name="Image Slide 1">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16"/>
          <p:cNvSpPr/>
          <p:nvPr>
            <p:ph idx="2" type="pic"/>
          </p:nvPr>
        </p:nvSpPr>
        <p:spPr>
          <a:xfrm>
            <a:off x="-11152" y="-7340"/>
            <a:ext cx="9155151" cy="5726459"/>
          </a:xfrm>
          <a:prstGeom prst="rect">
            <a:avLst/>
          </a:prstGeom>
          <a:solidFill>
            <a:srgbClr val="D8D8D8"/>
          </a:solidFill>
          <a:ln>
            <a:noFill/>
          </a:ln>
        </p:spPr>
      </p:sp>
      <p:sp>
        <p:nvSpPr>
          <p:cNvPr id="36" name="Google Shape;36;p16"/>
          <p:cNvSpPr txBox="1"/>
          <p:nvPr>
            <p:ph idx="10" type="dt"/>
          </p:nvPr>
        </p:nvSpPr>
        <p:spPr>
          <a:xfrm>
            <a:off x="5725577" y="6155267"/>
            <a:ext cx="26225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6"/>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2" showMasterSp="0">
  <p:cSld name="Image Slide 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7"/>
          <p:cNvSpPr/>
          <p:nvPr>
            <p:ph idx="2" type="pic"/>
          </p:nvPr>
        </p:nvSpPr>
        <p:spPr>
          <a:xfrm>
            <a:off x="2897109" y="845779"/>
            <a:ext cx="6246892" cy="6012221"/>
          </a:xfrm>
          <a:prstGeom prst="rect">
            <a:avLst/>
          </a:prstGeom>
          <a:solidFill>
            <a:srgbClr val="D8D8D8"/>
          </a:solidFill>
          <a:ln>
            <a:noFill/>
          </a:ln>
        </p:spPr>
      </p:sp>
      <p:sp>
        <p:nvSpPr>
          <p:cNvPr id="40" name="Google Shape;40;p17"/>
          <p:cNvSpPr/>
          <p:nvPr>
            <p:ph idx="3" type="pic"/>
          </p:nvPr>
        </p:nvSpPr>
        <p:spPr>
          <a:xfrm>
            <a:off x="1" y="0"/>
            <a:ext cx="3512247" cy="5488880"/>
          </a:xfrm>
          <a:prstGeom prst="rect">
            <a:avLst/>
          </a:prstGeom>
          <a:solidFill>
            <a:srgbClr val="D8D8D8"/>
          </a:solidFill>
          <a:ln>
            <a:noFill/>
          </a:ln>
        </p:spPr>
      </p:sp>
      <p:sp>
        <p:nvSpPr>
          <p:cNvPr id="41" name="Google Shape;41;p17"/>
          <p:cNvSpPr txBox="1"/>
          <p:nvPr/>
        </p:nvSpPr>
        <p:spPr>
          <a:xfrm>
            <a:off x="10515600" y="5909733"/>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2" name="Google Shape;42;p17"/>
          <p:cNvSpPr txBox="1"/>
          <p:nvPr>
            <p:ph idx="10" type="dt"/>
          </p:nvPr>
        </p:nvSpPr>
        <p:spPr>
          <a:xfrm>
            <a:off x="6021910" y="6155267"/>
            <a:ext cx="2326216"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3" showMasterSp="0">
  <p:cSld name="Image Slide 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8"/>
          <p:cNvSpPr/>
          <p:nvPr>
            <p:ph idx="2" type="pic"/>
          </p:nvPr>
        </p:nvSpPr>
        <p:spPr>
          <a:xfrm>
            <a:off x="1" y="0"/>
            <a:ext cx="5923198" cy="5627857"/>
          </a:xfrm>
          <a:prstGeom prst="rect">
            <a:avLst/>
          </a:prstGeom>
          <a:solidFill>
            <a:srgbClr val="D8D8D8"/>
          </a:solidFill>
          <a:ln>
            <a:noFill/>
          </a:ln>
        </p:spPr>
      </p:sp>
      <p:sp>
        <p:nvSpPr>
          <p:cNvPr id="46" name="Google Shape;46;p18"/>
          <p:cNvSpPr/>
          <p:nvPr>
            <p:ph idx="3" type="pic"/>
          </p:nvPr>
        </p:nvSpPr>
        <p:spPr>
          <a:xfrm>
            <a:off x="4921116" y="0"/>
            <a:ext cx="4222883" cy="2906899"/>
          </a:xfrm>
          <a:prstGeom prst="rect">
            <a:avLst/>
          </a:prstGeom>
          <a:solidFill>
            <a:srgbClr val="D8D8D8"/>
          </a:solidFill>
          <a:ln>
            <a:noFill/>
          </a:ln>
        </p:spPr>
      </p:sp>
      <p:sp>
        <p:nvSpPr>
          <p:cNvPr id="47" name="Google Shape;47;p18"/>
          <p:cNvSpPr/>
          <p:nvPr>
            <p:ph idx="4" type="pic"/>
          </p:nvPr>
        </p:nvSpPr>
        <p:spPr>
          <a:xfrm>
            <a:off x="4038093" y="3214455"/>
            <a:ext cx="5105905" cy="3643545"/>
          </a:xfrm>
          <a:prstGeom prst="rect">
            <a:avLst/>
          </a:prstGeom>
          <a:solidFill>
            <a:srgbClr val="D8D8D8"/>
          </a:solidFill>
          <a:ln>
            <a:noFill/>
          </a:ln>
        </p:spPr>
      </p:sp>
      <p:sp>
        <p:nvSpPr>
          <p:cNvPr id="48" name="Google Shape;48;p18"/>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8"/>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ection slide 1" showMasterSp="0">
  <p:cSld name="Quote/Section slide 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9"/>
          <p:cNvSpPr txBox="1"/>
          <p:nvPr>
            <p:ph type="ctrTitle"/>
          </p:nvPr>
        </p:nvSpPr>
        <p:spPr>
          <a:xfrm>
            <a:off x="473264" y="719668"/>
            <a:ext cx="8103469" cy="5145816"/>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dk1"/>
              </a:buClr>
              <a:buSzPts val="6500"/>
              <a:buFont typeface="Arial"/>
              <a:buNone/>
              <a:defRPr b="1" sz="6500" cap="non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9"/>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9"/>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Section slide 3" showMasterSp="0">
  <p:cSld name="Quote/Section slide 3">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20"/>
          <p:cNvSpPr txBox="1"/>
          <p:nvPr>
            <p:ph type="ctrTitle"/>
          </p:nvPr>
        </p:nvSpPr>
        <p:spPr>
          <a:xfrm>
            <a:off x="473264" y="719668"/>
            <a:ext cx="8103469" cy="5145816"/>
          </a:xfrm>
          <a:prstGeom prst="rect">
            <a:avLst/>
          </a:prstGeom>
          <a:noFill/>
          <a:ln>
            <a:noFill/>
          </a:ln>
        </p:spPr>
        <p:txBody>
          <a:bodyPr anchorCtr="0" anchor="t" bIns="45700" lIns="91425" spcFirstLastPara="1" rIns="91425" wrap="square" tIns="45700">
            <a:noAutofit/>
          </a:bodyPr>
          <a:lstStyle>
            <a:lvl1pPr lvl="0" algn="l">
              <a:lnSpc>
                <a:spcPct val="104615"/>
              </a:lnSpc>
              <a:spcBef>
                <a:spcPts val="0"/>
              </a:spcBef>
              <a:spcAft>
                <a:spcPts val="0"/>
              </a:spcAft>
              <a:buClr>
                <a:schemeClr val="lt1"/>
              </a:buClr>
              <a:buSzPts val="6500"/>
              <a:buFont typeface="Arial"/>
              <a:buNone/>
              <a:defRPr b="1" sz="65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0"/>
          <p:cNvSpPr txBox="1"/>
          <p:nvPr>
            <p:ph idx="10" type="dt"/>
          </p:nvPr>
        </p:nvSpPr>
        <p:spPr>
          <a:xfrm>
            <a:off x="6043077" y="6155267"/>
            <a:ext cx="230504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4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0"/>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400">
                <a:solidFill>
                  <a:schemeClr val="dk1"/>
                </a:solidFill>
                <a:latin typeface="Times New Roman"/>
                <a:ea typeface="Times New Roman"/>
                <a:cs typeface="Times New Roman"/>
                <a:sym typeface="Times New Roman"/>
              </a:defRPr>
            </a:lvl1pPr>
            <a:lvl2pPr indent="0" lvl="1" marL="0" algn="r">
              <a:spcBef>
                <a:spcPts val="0"/>
              </a:spcBef>
              <a:buNone/>
              <a:defRPr sz="1400">
                <a:solidFill>
                  <a:schemeClr val="dk1"/>
                </a:solidFill>
                <a:latin typeface="Times New Roman"/>
                <a:ea typeface="Times New Roman"/>
                <a:cs typeface="Times New Roman"/>
                <a:sym typeface="Times New Roman"/>
              </a:defRPr>
            </a:lvl2pPr>
            <a:lvl3pPr indent="0" lvl="2" marL="0" algn="r">
              <a:spcBef>
                <a:spcPts val="0"/>
              </a:spcBef>
              <a:buNone/>
              <a:defRPr sz="1400">
                <a:solidFill>
                  <a:schemeClr val="dk1"/>
                </a:solidFill>
                <a:latin typeface="Times New Roman"/>
                <a:ea typeface="Times New Roman"/>
                <a:cs typeface="Times New Roman"/>
                <a:sym typeface="Times New Roman"/>
              </a:defRPr>
            </a:lvl3pPr>
            <a:lvl4pPr indent="0" lvl="3" marL="0" algn="r">
              <a:spcBef>
                <a:spcPts val="0"/>
              </a:spcBef>
              <a:buNone/>
              <a:defRPr sz="1400">
                <a:solidFill>
                  <a:schemeClr val="dk1"/>
                </a:solidFill>
                <a:latin typeface="Times New Roman"/>
                <a:ea typeface="Times New Roman"/>
                <a:cs typeface="Times New Roman"/>
                <a:sym typeface="Times New Roman"/>
              </a:defRPr>
            </a:lvl4pPr>
            <a:lvl5pPr indent="0" lvl="4" marL="0" algn="r">
              <a:spcBef>
                <a:spcPts val="0"/>
              </a:spcBef>
              <a:buNone/>
              <a:defRPr sz="1400">
                <a:solidFill>
                  <a:schemeClr val="dk1"/>
                </a:solidFill>
                <a:latin typeface="Times New Roman"/>
                <a:ea typeface="Times New Roman"/>
                <a:cs typeface="Times New Roman"/>
                <a:sym typeface="Times New Roman"/>
              </a:defRPr>
            </a:lvl5pPr>
            <a:lvl6pPr indent="0" lvl="5" marL="0" algn="r">
              <a:spcBef>
                <a:spcPts val="0"/>
              </a:spcBef>
              <a:buNone/>
              <a:defRPr sz="1400">
                <a:solidFill>
                  <a:schemeClr val="dk1"/>
                </a:solidFill>
                <a:latin typeface="Times New Roman"/>
                <a:ea typeface="Times New Roman"/>
                <a:cs typeface="Times New Roman"/>
                <a:sym typeface="Times New Roman"/>
              </a:defRPr>
            </a:lvl6pPr>
            <a:lvl7pPr indent="0" lvl="6" marL="0" algn="r">
              <a:spcBef>
                <a:spcPts val="0"/>
              </a:spcBef>
              <a:buNone/>
              <a:defRPr sz="1400">
                <a:solidFill>
                  <a:schemeClr val="dk1"/>
                </a:solidFill>
                <a:latin typeface="Times New Roman"/>
                <a:ea typeface="Times New Roman"/>
                <a:cs typeface="Times New Roman"/>
                <a:sym typeface="Times New Roman"/>
              </a:defRPr>
            </a:lvl7pPr>
            <a:lvl8pPr indent="0" lvl="7" marL="0" algn="r">
              <a:spcBef>
                <a:spcPts val="0"/>
              </a:spcBef>
              <a:buNone/>
              <a:defRPr sz="1400">
                <a:solidFill>
                  <a:schemeClr val="dk1"/>
                </a:solidFill>
                <a:latin typeface="Times New Roman"/>
                <a:ea typeface="Times New Roman"/>
                <a:cs typeface="Times New Roman"/>
                <a:sym typeface="Times New Roman"/>
              </a:defRPr>
            </a:lvl8pPr>
            <a:lvl9pPr indent="0" lvl="8" marL="0" algn="r">
              <a:spcBef>
                <a:spcPts val="0"/>
              </a:spcBef>
              <a:buNone/>
              <a:defRPr sz="1400">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1"/>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lvl1pPr lvl="0" marR="0" rtl="0" algn="l">
              <a:lnSpc>
                <a:spcPct val="95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1"/>
          <p:cNvSpPr txBox="1"/>
          <p:nvPr>
            <p:ph idx="1" type="body"/>
          </p:nvPr>
        </p:nvSpPr>
        <p:spPr>
          <a:xfrm>
            <a:off x="365568" y="1472184"/>
            <a:ext cx="8444818" cy="4212639"/>
          </a:xfrm>
          <a:prstGeom prst="rect">
            <a:avLst/>
          </a:prstGeom>
          <a:noFill/>
          <a:ln>
            <a:noFill/>
          </a:ln>
        </p:spPr>
        <p:txBody>
          <a:bodyPr anchorCtr="0" anchor="t" bIns="45700" lIns="91425" spcFirstLastPara="1" rIns="91425" wrap="square" tIns="45700">
            <a:normAutofit/>
          </a:bodyPr>
          <a:lstStyle>
            <a:lvl1pPr indent="-387350" lvl="0" marL="457200" marR="0" rtl="0" algn="l">
              <a:spcBef>
                <a:spcPts val="500"/>
              </a:spcBef>
              <a:spcAft>
                <a:spcPts val="0"/>
              </a:spcAft>
              <a:buClr>
                <a:schemeClr val="dk1"/>
              </a:buClr>
              <a:buSzPts val="2500"/>
              <a:buFont typeface="Arial"/>
              <a:buChar char="•"/>
              <a:defRPr b="0" i="0" sz="2500" u="none" cap="none" strike="noStrike">
                <a:solidFill>
                  <a:schemeClr val="dk1"/>
                </a:solidFill>
                <a:latin typeface="Times New Roman"/>
                <a:ea typeface="Times New Roman"/>
                <a:cs typeface="Times New Roman"/>
                <a:sym typeface="Times New Roman"/>
              </a:defRPr>
            </a:lvl1pPr>
            <a:lvl2pPr indent="-361950" lvl="1" marL="914400" marR="0" rtl="0" algn="l">
              <a:spcBef>
                <a:spcPts val="672"/>
              </a:spcBef>
              <a:spcAft>
                <a:spcPts val="0"/>
              </a:spcAft>
              <a:buClr>
                <a:schemeClr val="dk1"/>
              </a:buClr>
              <a:buSzPts val="2100"/>
              <a:buFont typeface="Arial"/>
              <a:buChar char="•"/>
              <a:defRPr b="0" i="0" sz="2100" u="none" cap="none" strike="noStrike">
                <a:solidFill>
                  <a:schemeClr val="dk1"/>
                </a:solidFill>
                <a:latin typeface="Times New Roman"/>
                <a:ea typeface="Times New Roman"/>
                <a:cs typeface="Times New Roman"/>
                <a:sym typeface="Times New Roman"/>
              </a:defRPr>
            </a:lvl2pPr>
            <a:lvl3pPr indent="-336550" lvl="2" marL="1371600" marR="0" rtl="0" algn="l">
              <a:lnSpc>
                <a:spcPct val="100000"/>
              </a:lnSpc>
              <a:spcBef>
                <a:spcPts val="576"/>
              </a:spcBef>
              <a:spcAft>
                <a:spcPts val="0"/>
              </a:spcAft>
              <a:buClr>
                <a:schemeClr val="dk1"/>
              </a:buClr>
              <a:buSzPts val="1700"/>
              <a:buFont typeface="Arial"/>
              <a:buChar char="•"/>
              <a:defRPr b="0" i="0" sz="1700" u="none" cap="none" strike="noStrike">
                <a:solidFill>
                  <a:schemeClr val="dk1"/>
                </a:solidFill>
                <a:latin typeface="Times New Roman"/>
                <a:ea typeface="Times New Roman"/>
                <a:cs typeface="Times New Roman"/>
                <a:sym typeface="Times New Roman"/>
              </a:defRPr>
            </a:lvl3pPr>
            <a:lvl4pPr indent="-323850" lvl="3" marL="1828800" marR="0" rtl="0" algn="l">
              <a:lnSpc>
                <a:spcPct val="100000"/>
              </a:lnSpc>
              <a:spcBef>
                <a:spcPts val="480"/>
              </a:spcBef>
              <a:spcAft>
                <a:spcPts val="0"/>
              </a:spcAft>
              <a:buClr>
                <a:schemeClr val="dk1"/>
              </a:buClr>
              <a:buSzPts val="1500"/>
              <a:buFont typeface="Arial"/>
              <a:buChar char="•"/>
              <a:defRPr b="0" i="0" sz="1500" u="none" cap="none" strike="noStrike">
                <a:solidFill>
                  <a:schemeClr val="dk1"/>
                </a:solidFill>
                <a:latin typeface="Times New Roman"/>
                <a:ea typeface="Times New Roman"/>
                <a:cs typeface="Times New Roman"/>
                <a:sym typeface="Times New Roman"/>
              </a:defRPr>
            </a:lvl4pPr>
            <a:lvl5pPr indent="-323850" lvl="4" marL="2286000" marR="0" rtl="0" algn="l">
              <a:lnSpc>
                <a:spcPct val="140000"/>
              </a:lnSpc>
              <a:spcBef>
                <a:spcPts val="0"/>
              </a:spcBef>
              <a:spcAft>
                <a:spcPts val="0"/>
              </a:spcAft>
              <a:buClr>
                <a:srgbClr val="3CA9E0"/>
              </a:buClr>
              <a:buSzPts val="1500"/>
              <a:buFont typeface="Arial"/>
              <a:buChar char="•"/>
              <a:defRPr b="0" i="0" sz="1500" u="none" cap="none" strike="noStrike">
                <a:solidFill>
                  <a:srgbClr val="646464"/>
                </a:solidFill>
                <a:latin typeface="Times New Roman"/>
                <a:ea typeface="Times New Roman"/>
                <a:cs typeface="Times New Roman"/>
                <a:sym typeface="Times New Roman"/>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Google Shape;12;p11"/>
          <p:cNvSpPr txBox="1"/>
          <p:nvPr>
            <p:ph idx="10" type="dt"/>
          </p:nvPr>
        </p:nvSpPr>
        <p:spPr>
          <a:xfrm>
            <a:off x="5736167" y="6155267"/>
            <a:ext cx="24002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chemeClr val="dk1"/>
                </a:solidFill>
                <a:latin typeface="Times New Roman"/>
                <a:ea typeface="Times New Roman"/>
                <a:cs typeface="Times New Roman"/>
                <a:sym typeface="Times New Roman"/>
              </a:defRPr>
            </a:lvl1pPr>
            <a:lvl2pPr lvl="1"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2pPr>
            <a:lvl3pPr lvl="2"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3pPr>
            <a:lvl4pPr lvl="3"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4pPr>
            <a:lvl5pPr lvl="4"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5pPr>
            <a:lvl6pPr lvl="5"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6pPr>
            <a:lvl7pPr lvl="6"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7pPr>
            <a:lvl8pPr lvl="7"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8pPr>
            <a:lvl9pPr lvl="8" marR="0" rtl="0" algn="l">
              <a:spcBef>
                <a:spcPts val="0"/>
              </a:spcBef>
              <a:spcAft>
                <a:spcPts val="0"/>
              </a:spcAft>
              <a:buSzPts val="1400"/>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 name="Google Shape;13;p11"/>
          <p:cNvSpPr txBox="1"/>
          <p:nvPr>
            <p:ph idx="12" type="sldNum"/>
          </p:nvPr>
        </p:nvSpPr>
        <p:spPr>
          <a:xfrm>
            <a:off x="8128000" y="6155267"/>
            <a:ext cx="675216"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400" u="none" cap="none" strike="noStrike">
                <a:solidFill>
                  <a:schemeClr val="dk1"/>
                </a:solidFill>
                <a:latin typeface="Times New Roman"/>
                <a:ea typeface="Times New Roman"/>
                <a:cs typeface="Times New Roman"/>
                <a:sym typeface="Times New Roman"/>
              </a:defRPr>
            </a:lvl1pPr>
            <a:lvl2pPr indent="0" lvl="1" marL="0" marR="0" rtl="0" algn="r">
              <a:spcBef>
                <a:spcPts val="0"/>
              </a:spcBef>
              <a:buNone/>
              <a:defRPr b="0" i="0" sz="1400" u="none" cap="none" strike="noStrike">
                <a:solidFill>
                  <a:schemeClr val="dk1"/>
                </a:solidFill>
                <a:latin typeface="Times New Roman"/>
                <a:ea typeface="Times New Roman"/>
                <a:cs typeface="Times New Roman"/>
                <a:sym typeface="Times New Roman"/>
              </a:defRPr>
            </a:lvl2pPr>
            <a:lvl3pPr indent="0" lvl="2" marL="0" marR="0" rtl="0" algn="r">
              <a:spcBef>
                <a:spcPts val="0"/>
              </a:spcBef>
              <a:buNone/>
              <a:defRPr b="0" i="0" sz="1400" u="none" cap="none" strike="noStrike">
                <a:solidFill>
                  <a:schemeClr val="dk1"/>
                </a:solidFill>
                <a:latin typeface="Times New Roman"/>
                <a:ea typeface="Times New Roman"/>
                <a:cs typeface="Times New Roman"/>
                <a:sym typeface="Times New Roman"/>
              </a:defRPr>
            </a:lvl3pPr>
            <a:lvl4pPr indent="0" lvl="3" marL="0" marR="0" rtl="0" algn="r">
              <a:spcBef>
                <a:spcPts val="0"/>
              </a:spcBef>
              <a:buNone/>
              <a:defRPr b="0" i="0" sz="1400" u="none" cap="none" strike="noStrike">
                <a:solidFill>
                  <a:schemeClr val="dk1"/>
                </a:solidFill>
                <a:latin typeface="Times New Roman"/>
                <a:ea typeface="Times New Roman"/>
                <a:cs typeface="Times New Roman"/>
                <a:sym typeface="Times New Roman"/>
              </a:defRPr>
            </a:lvl4pPr>
            <a:lvl5pPr indent="0" lvl="4" marL="0" marR="0" rtl="0" algn="r">
              <a:spcBef>
                <a:spcPts val="0"/>
              </a:spcBef>
              <a:buNone/>
              <a:defRPr b="0" i="0" sz="1400" u="none" cap="none" strike="noStrike">
                <a:solidFill>
                  <a:schemeClr val="dk1"/>
                </a:solidFill>
                <a:latin typeface="Times New Roman"/>
                <a:ea typeface="Times New Roman"/>
                <a:cs typeface="Times New Roman"/>
                <a:sym typeface="Times New Roman"/>
              </a:defRPr>
            </a:lvl5pPr>
            <a:lvl6pPr indent="0" lvl="5" marL="0" marR="0" rtl="0" algn="r">
              <a:spcBef>
                <a:spcPts val="0"/>
              </a:spcBef>
              <a:buNone/>
              <a:defRPr b="0" i="0" sz="1400" u="none" cap="none" strike="noStrike">
                <a:solidFill>
                  <a:schemeClr val="dk1"/>
                </a:solidFill>
                <a:latin typeface="Times New Roman"/>
                <a:ea typeface="Times New Roman"/>
                <a:cs typeface="Times New Roman"/>
                <a:sym typeface="Times New Roman"/>
              </a:defRPr>
            </a:lvl6pPr>
            <a:lvl7pPr indent="0" lvl="6" marL="0" marR="0" rtl="0" algn="r">
              <a:spcBef>
                <a:spcPts val="0"/>
              </a:spcBef>
              <a:buNone/>
              <a:defRPr b="0" i="0" sz="1400" u="none" cap="none" strike="noStrike">
                <a:solidFill>
                  <a:schemeClr val="dk1"/>
                </a:solidFill>
                <a:latin typeface="Times New Roman"/>
                <a:ea typeface="Times New Roman"/>
                <a:cs typeface="Times New Roman"/>
                <a:sym typeface="Times New Roman"/>
              </a:defRPr>
            </a:lvl7pPr>
            <a:lvl8pPr indent="0" lvl="7" marL="0" marR="0" rtl="0" algn="r">
              <a:spcBef>
                <a:spcPts val="0"/>
              </a:spcBef>
              <a:buNone/>
              <a:defRPr b="0" i="0" sz="1400" u="none" cap="none" strike="noStrike">
                <a:solidFill>
                  <a:schemeClr val="dk1"/>
                </a:solidFill>
                <a:latin typeface="Times New Roman"/>
                <a:ea typeface="Times New Roman"/>
                <a:cs typeface="Times New Roman"/>
                <a:sym typeface="Times New Roman"/>
              </a:defRPr>
            </a:lvl8pPr>
            <a:lvl9pPr indent="0" lvl="8" marL="0" marR="0" rtl="0" algn="r">
              <a:spcBef>
                <a:spcPts val="0"/>
              </a:spcBef>
              <a:buNone/>
              <a:defRPr b="0" i="0" sz="1400" u="none" cap="none" strike="noStrike">
                <a:solidFill>
                  <a:schemeClr val="dk1"/>
                </a:solidFill>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
          <p:cNvSpPr txBox="1"/>
          <p:nvPr>
            <p:ph type="ctrTitle"/>
          </p:nvPr>
        </p:nvSpPr>
        <p:spPr>
          <a:xfrm>
            <a:off x="458827" y="447896"/>
            <a:ext cx="3220500" cy="2981100"/>
          </a:xfrm>
          <a:prstGeom prst="rect">
            <a:avLst/>
          </a:prstGeom>
          <a:noFill/>
          <a:ln>
            <a:noFill/>
          </a:ln>
        </p:spPr>
        <p:txBody>
          <a:bodyPr anchorCtr="0" anchor="t" bIns="45700" lIns="91425" spcFirstLastPara="1" rIns="91425" wrap="square" tIns="45700">
            <a:noAutofit/>
          </a:bodyPr>
          <a:lstStyle/>
          <a:p>
            <a:pPr indent="0" lvl="0" marL="0" marR="1082675" rtl="0" algn="l">
              <a:lnSpc>
                <a:spcPct val="150000"/>
              </a:lnSpc>
              <a:spcBef>
                <a:spcPts val="0"/>
              </a:spcBef>
              <a:spcAft>
                <a:spcPts val="0"/>
              </a:spcAft>
              <a:buClr>
                <a:schemeClr val="dk1"/>
              </a:buClr>
              <a:buSzPts val="1100"/>
              <a:buFont typeface="Arial"/>
              <a:buNone/>
            </a:pPr>
            <a:r>
              <a:rPr b="0" lang="en-US" sz="2200"/>
              <a:t>Classification Models for Road Safety Prediction</a:t>
            </a:r>
            <a:endParaRPr b="0" sz="2200"/>
          </a:p>
          <a:p>
            <a:pPr indent="0" lvl="0" marL="0" rtl="0" algn="l">
              <a:lnSpc>
                <a:spcPct val="106250"/>
              </a:lnSpc>
              <a:spcBef>
                <a:spcPts val="800"/>
              </a:spcBef>
              <a:spcAft>
                <a:spcPts val="0"/>
              </a:spcAft>
              <a:buClr>
                <a:schemeClr val="dk1"/>
              </a:buClr>
              <a:buSzPts val="4800"/>
              <a:buFont typeface="Arial"/>
              <a:buNone/>
            </a:pPr>
            <a:r>
              <a:t/>
            </a:r>
            <a:endParaRPr/>
          </a:p>
        </p:txBody>
      </p:sp>
      <p:sp>
        <p:nvSpPr>
          <p:cNvPr id="106" name="Google Shape;106;p1"/>
          <p:cNvSpPr txBox="1"/>
          <p:nvPr>
            <p:ph idx="1" type="subTitle"/>
          </p:nvPr>
        </p:nvSpPr>
        <p:spPr>
          <a:xfrm>
            <a:off x="458831" y="3589015"/>
            <a:ext cx="2146484" cy="1072335"/>
          </a:xfrm>
          <a:prstGeom prst="rect">
            <a:avLst/>
          </a:prstGeom>
          <a:noFill/>
          <a:ln>
            <a:noFill/>
          </a:ln>
        </p:spPr>
        <p:txBody>
          <a:bodyPr anchorCtr="0" anchor="b" bIns="45700" lIns="91425" spcFirstLastPara="1" rIns="91425" wrap="square" tIns="45700">
            <a:noAutofit/>
          </a:bodyPr>
          <a:lstStyle/>
          <a:p>
            <a:pPr indent="0" lvl="0" marL="0" marR="1082675" rtl="0" algn="l">
              <a:lnSpc>
                <a:spcPct val="150000"/>
              </a:lnSpc>
              <a:spcBef>
                <a:spcPts val="0"/>
              </a:spcBef>
              <a:spcAft>
                <a:spcPts val="0"/>
              </a:spcAft>
              <a:buClr>
                <a:schemeClr val="dk1"/>
              </a:buClr>
              <a:buSzPts val="1100"/>
              <a:buFont typeface="Arial"/>
              <a:buNone/>
            </a:pPr>
            <a:r>
              <a:t/>
            </a:r>
            <a:endParaRPr sz="2200">
              <a:latin typeface="Arial"/>
              <a:ea typeface="Arial"/>
              <a:cs typeface="Arial"/>
              <a:sym typeface="Arial"/>
            </a:endParaRPr>
          </a:p>
          <a:p>
            <a:pPr indent="0" lvl="0" marL="0" rtl="0" algn="l">
              <a:lnSpc>
                <a:spcPct val="150000"/>
              </a:lnSpc>
              <a:spcBef>
                <a:spcPts val="800"/>
              </a:spcBef>
              <a:spcAft>
                <a:spcPts val="0"/>
              </a:spcAft>
              <a:buClr>
                <a:schemeClr val="dk1"/>
              </a:buClr>
              <a:buSzPts val="1100"/>
              <a:buFont typeface="Arial"/>
              <a:buNone/>
            </a:pPr>
            <a:r>
              <a:rPr lang="en-US" sz="1100">
                <a:latin typeface="Arial"/>
                <a:ea typeface="Arial"/>
                <a:cs typeface="Arial"/>
                <a:sym typeface="Arial"/>
              </a:rPr>
              <a:t>Student: Pak Him LEUNG AH KANG</a:t>
            </a:r>
            <a:endParaRPr sz="1100">
              <a:latin typeface="Arial"/>
              <a:ea typeface="Arial"/>
              <a:cs typeface="Arial"/>
              <a:sym typeface="Arial"/>
            </a:endParaRPr>
          </a:p>
          <a:p>
            <a:pPr indent="0" lvl="0" marL="0" rtl="0" algn="l">
              <a:lnSpc>
                <a:spcPct val="150000"/>
              </a:lnSpc>
              <a:spcBef>
                <a:spcPts val="1000"/>
              </a:spcBef>
              <a:spcAft>
                <a:spcPts val="0"/>
              </a:spcAft>
              <a:buClr>
                <a:schemeClr val="dk1"/>
              </a:buClr>
              <a:buSzPts val="1100"/>
              <a:buFont typeface="Arial"/>
              <a:buNone/>
            </a:pPr>
            <a:r>
              <a:rPr lang="en-US" sz="1100">
                <a:latin typeface="Arial"/>
                <a:ea typeface="Arial"/>
                <a:cs typeface="Arial"/>
                <a:sym typeface="Arial"/>
              </a:rPr>
              <a:t>Student ID: 500866890</a:t>
            </a:r>
            <a:endParaRPr sz="1100">
              <a:latin typeface="Arial"/>
              <a:ea typeface="Arial"/>
              <a:cs typeface="Arial"/>
              <a:sym typeface="Arial"/>
            </a:endParaRPr>
          </a:p>
          <a:p>
            <a:pPr indent="0" lvl="0" marL="0" rtl="0" algn="l">
              <a:lnSpc>
                <a:spcPct val="150000"/>
              </a:lnSpc>
              <a:spcBef>
                <a:spcPts val="1000"/>
              </a:spcBef>
              <a:spcAft>
                <a:spcPts val="0"/>
              </a:spcAft>
              <a:buClr>
                <a:schemeClr val="dk1"/>
              </a:buClr>
              <a:buSzPts val="1100"/>
              <a:buFont typeface="Arial"/>
              <a:buNone/>
            </a:pPr>
            <a:r>
              <a:rPr lang="en-US" sz="1100">
                <a:latin typeface="Arial"/>
                <a:ea typeface="Arial"/>
                <a:cs typeface="Arial"/>
                <a:sym typeface="Arial"/>
              </a:rPr>
              <a:t>Supervisor: Tamer Abdou</a:t>
            </a:r>
            <a:endParaRPr sz="1100">
              <a:latin typeface="Arial"/>
              <a:ea typeface="Arial"/>
              <a:cs typeface="Arial"/>
              <a:sym typeface="Arial"/>
            </a:endParaRPr>
          </a:p>
          <a:p>
            <a:pPr indent="0" lvl="0" marL="0" rtl="0" algn="l">
              <a:lnSpc>
                <a:spcPct val="150000"/>
              </a:lnSpc>
              <a:spcBef>
                <a:spcPts val="1000"/>
              </a:spcBef>
              <a:spcAft>
                <a:spcPts val="1000"/>
              </a:spcAft>
              <a:buClr>
                <a:schemeClr val="dk1"/>
              </a:buClr>
              <a:buSzPts val="1100"/>
              <a:buFont typeface="Arial"/>
              <a:buNone/>
            </a:pPr>
            <a:r>
              <a:rPr lang="en-US" sz="1100">
                <a:latin typeface="Arial"/>
                <a:ea typeface="Arial"/>
                <a:cs typeface="Arial"/>
                <a:sym typeface="Arial"/>
              </a:rPr>
              <a:t>Date: Dec 02, 2024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1b946f96a2_0_12"/>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Exploratory Data Analysis (EDA)</a:t>
            </a:r>
            <a:endParaRPr/>
          </a:p>
        </p:txBody>
      </p:sp>
      <p:sp>
        <p:nvSpPr>
          <p:cNvPr id="176" name="Google Shape;176;g31b946f96a2_0_12"/>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pic>
        <p:nvPicPr>
          <p:cNvPr id="177" name="Google Shape;177;g31b946f96a2_0_12"/>
          <p:cNvPicPr preferRelativeResize="0"/>
          <p:nvPr/>
        </p:nvPicPr>
        <p:blipFill>
          <a:blip r:embed="rId3">
            <a:alphaModFix/>
          </a:blip>
          <a:stretch>
            <a:fillRect/>
          </a:stretch>
        </p:blipFill>
        <p:spPr>
          <a:xfrm>
            <a:off x="339200" y="1136750"/>
            <a:ext cx="8444700" cy="4377417"/>
          </a:xfrm>
          <a:prstGeom prst="rect">
            <a:avLst/>
          </a:prstGeom>
          <a:noFill/>
          <a:ln>
            <a:noFill/>
          </a:ln>
        </p:spPr>
      </p:pic>
      <p:sp>
        <p:nvSpPr>
          <p:cNvPr id="178" name="Google Shape;178;g31b946f96a2_0_12"/>
          <p:cNvSpPr txBox="1"/>
          <p:nvPr/>
        </p:nvSpPr>
        <p:spPr>
          <a:xfrm>
            <a:off x="3251125" y="5514175"/>
            <a:ext cx="2673600" cy="6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500">
                <a:solidFill>
                  <a:schemeClr val="dk1"/>
                </a:solidFill>
                <a:latin typeface="Times New Roman"/>
                <a:ea typeface="Times New Roman"/>
                <a:cs typeface="Times New Roman"/>
                <a:sym typeface="Times New Roman"/>
              </a:rPr>
              <a:t>Very Few outliers</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31b946f96a2_0_35"/>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Trends: Accident count by hour</a:t>
            </a:r>
            <a:endParaRPr/>
          </a:p>
        </p:txBody>
      </p:sp>
      <p:sp>
        <p:nvSpPr>
          <p:cNvPr id="184" name="Google Shape;184;g31b946f96a2_0_35"/>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pic>
        <p:nvPicPr>
          <p:cNvPr id="185" name="Google Shape;185;g31b946f96a2_0_35"/>
          <p:cNvPicPr preferRelativeResize="0"/>
          <p:nvPr/>
        </p:nvPicPr>
        <p:blipFill>
          <a:blip r:embed="rId3">
            <a:alphaModFix/>
          </a:blip>
          <a:stretch>
            <a:fillRect/>
          </a:stretch>
        </p:blipFill>
        <p:spPr>
          <a:xfrm>
            <a:off x="919550" y="1358915"/>
            <a:ext cx="6891239" cy="43882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g31b946f96a2_0_29"/>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Trends: </a:t>
            </a:r>
            <a:r>
              <a:rPr lang="en-US"/>
              <a:t>Accident Count by Day of the week</a:t>
            </a:r>
            <a:endParaRPr/>
          </a:p>
        </p:txBody>
      </p:sp>
      <p:sp>
        <p:nvSpPr>
          <p:cNvPr id="191" name="Google Shape;191;g31b946f96a2_0_29"/>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pic>
        <p:nvPicPr>
          <p:cNvPr id="192" name="Google Shape;192;g31b946f96a2_0_29"/>
          <p:cNvPicPr preferRelativeResize="0"/>
          <p:nvPr/>
        </p:nvPicPr>
        <p:blipFill>
          <a:blip r:embed="rId3">
            <a:alphaModFix/>
          </a:blip>
          <a:stretch>
            <a:fillRect/>
          </a:stretch>
        </p:blipFill>
        <p:spPr>
          <a:xfrm>
            <a:off x="594100" y="1234865"/>
            <a:ext cx="6963441" cy="4388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1b946f96a2_0_43"/>
          <p:cNvSpPr txBox="1"/>
          <p:nvPr>
            <p:ph type="title"/>
          </p:nvPr>
        </p:nvSpPr>
        <p:spPr>
          <a:xfrm>
            <a:off x="365575" y="392425"/>
            <a:ext cx="89514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Trend: Accident Count by Road Surface Condition</a:t>
            </a:r>
            <a:endParaRPr/>
          </a:p>
        </p:txBody>
      </p:sp>
      <p:sp>
        <p:nvSpPr>
          <p:cNvPr id="198" name="Google Shape;198;g31b946f96a2_0_43"/>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pic>
        <p:nvPicPr>
          <p:cNvPr id="199" name="Google Shape;199;g31b946f96a2_0_43"/>
          <p:cNvPicPr preferRelativeResize="0"/>
          <p:nvPr/>
        </p:nvPicPr>
        <p:blipFill>
          <a:blip r:embed="rId3">
            <a:alphaModFix/>
          </a:blip>
          <a:stretch>
            <a:fillRect/>
          </a:stretch>
        </p:blipFill>
        <p:spPr>
          <a:xfrm>
            <a:off x="477875" y="1235928"/>
            <a:ext cx="8839198" cy="43861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g31b946f96a2_0_62"/>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Fatal Injury Geospatial Map</a:t>
            </a:r>
            <a:endParaRPr/>
          </a:p>
        </p:txBody>
      </p:sp>
      <p:sp>
        <p:nvSpPr>
          <p:cNvPr id="205" name="Google Shape;205;g31b946f96a2_0_62"/>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pic>
        <p:nvPicPr>
          <p:cNvPr id="206" name="Google Shape;206;g31b946f96a2_0_62"/>
          <p:cNvPicPr preferRelativeResize="0"/>
          <p:nvPr/>
        </p:nvPicPr>
        <p:blipFill>
          <a:blip r:embed="rId3">
            <a:alphaModFix/>
          </a:blip>
          <a:stretch>
            <a:fillRect/>
          </a:stretch>
        </p:blipFill>
        <p:spPr>
          <a:xfrm>
            <a:off x="152400" y="1614615"/>
            <a:ext cx="8839200" cy="33488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d65a9f3f89_0_62"/>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Correlation Heatmap</a:t>
            </a:r>
            <a:endParaRPr/>
          </a:p>
        </p:txBody>
      </p:sp>
      <p:sp>
        <p:nvSpPr>
          <p:cNvPr id="213" name="Google Shape;213;g2d65a9f3f89_0_62"/>
          <p:cNvSpPr txBox="1"/>
          <p:nvPr>
            <p:ph idx="1" type="body"/>
          </p:nvPr>
        </p:nvSpPr>
        <p:spPr>
          <a:xfrm>
            <a:off x="365580" y="1472181"/>
            <a:ext cx="7935300" cy="1181100"/>
          </a:xfrm>
          <a:prstGeom prst="rect">
            <a:avLst/>
          </a:prstGeom>
        </p:spPr>
        <p:txBody>
          <a:bodyPr anchorCtr="0" anchor="t" bIns="45700" lIns="91425" spcFirstLastPara="1" rIns="91425" wrap="square" tIns="45700">
            <a:normAutofit/>
          </a:bodyPr>
          <a:lstStyle/>
          <a:p>
            <a:pPr indent="-387350" lvl="0" marL="457200" rtl="0" algn="l">
              <a:spcBef>
                <a:spcPts val="500"/>
              </a:spcBef>
              <a:spcAft>
                <a:spcPts val="0"/>
              </a:spcAft>
              <a:buSzPts val="2500"/>
              <a:buChar char="•"/>
            </a:pPr>
            <a:r>
              <a:rPr lang="en-US"/>
              <a:t>Strongest correlations between road surface condition and rainy weather</a:t>
            </a:r>
            <a:endParaRPr/>
          </a:p>
        </p:txBody>
      </p:sp>
      <p:sp>
        <p:nvSpPr>
          <p:cNvPr id="214" name="Google Shape;214;g2d65a9f3f89_0_62"/>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15" name="Google Shape;215;g2d65a9f3f89_0_62"/>
          <p:cNvPicPr preferRelativeResize="0"/>
          <p:nvPr/>
        </p:nvPicPr>
        <p:blipFill>
          <a:blip r:embed="rId3">
            <a:alphaModFix/>
          </a:blip>
          <a:stretch>
            <a:fillRect/>
          </a:stretch>
        </p:blipFill>
        <p:spPr>
          <a:xfrm>
            <a:off x="2236688" y="2663225"/>
            <a:ext cx="4193076" cy="3783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g31c2137c969_0_9"/>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Cardinality</a:t>
            </a:r>
            <a:endParaRPr/>
          </a:p>
        </p:txBody>
      </p:sp>
      <p:sp>
        <p:nvSpPr>
          <p:cNvPr id="222" name="Google Shape;222;g31c2137c969_0_9"/>
          <p:cNvSpPr txBox="1"/>
          <p:nvPr>
            <p:ph idx="1" type="body"/>
          </p:nvPr>
        </p:nvSpPr>
        <p:spPr>
          <a:xfrm>
            <a:off x="365575" y="914250"/>
            <a:ext cx="8092500" cy="1956900"/>
          </a:xfrm>
          <a:prstGeom prst="rect">
            <a:avLst/>
          </a:prstGeom>
        </p:spPr>
        <p:txBody>
          <a:bodyPr anchorCtr="0" anchor="t" bIns="45700" lIns="91425" spcFirstLastPara="1" rIns="91425" wrap="square" tIns="45700">
            <a:normAutofit/>
          </a:bodyPr>
          <a:lstStyle/>
          <a:p>
            <a:pPr indent="0" lvl="0" marL="0" rtl="0" algn="l">
              <a:spcBef>
                <a:spcPts val="500"/>
              </a:spcBef>
              <a:spcAft>
                <a:spcPts val="0"/>
              </a:spcAft>
              <a:buNone/>
            </a:pPr>
            <a:r>
              <a:t/>
            </a:r>
            <a:endParaRPr sz="1050">
              <a:solidFill>
                <a:srgbClr val="1F1F1F"/>
              </a:solidFill>
              <a:highlight>
                <a:srgbClr val="FFFFFF"/>
              </a:highlight>
              <a:latin typeface="Courier New"/>
              <a:ea typeface="Courier New"/>
              <a:cs typeface="Courier New"/>
              <a:sym typeface="Courier New"/>
            </a:endParaRPr>
          </a:p>
          <a:p>
            <a:pPr indent="-342900" lvl="0" marL="457200" rtl="0" algn="l">
              <a:spcBef>
                <a:spcPts val="500"/>
              </a:spcBef>
              <a:spcAft>
                <a:spcPts val="0"/>
              </a:spcAft>
              <a:buSzPts val="1800"/>
              <a:buFont typeface="Arial"/>
              <a:buChar char="•"/>
            </a:pPr>
            <a:r>
              <a:rPr lang="en-US" sz="1800">
                <a:latin typeface="Arial"/>
                <a:ea typeface="Arial"/>
                <a:cs typeface="Arial"/>
                <a:sym typeface="Arial"/>
              </a:rPr>
              <a:t>The categories in this dataset have Low Cardinality</a:t>
            </a:r>
            <a:endParaRPr sz="1800">
              <a:latin typeface="Arial"/>
              <a:ea typeface="Arial"/>
              <a:cs typeface="Arial"/>
              <a:sym typeface="Arial"/>
            </a:endParaRPr>
          </a:p>
          <a:p>
            <a:pPr indent="0" lvl="0" marL="0" rtl="0" algn="l">
              <a:spcBef>
                <a:spcPts val="500"/>
              </a:spcBef>
              <a:spcAft>
                <a:spcPts val="0"/>
              </a:spcAft>
              <a:buNone/>
            </a:pPr>
            <a:r>
              <a:rPr lang="en-US" sz="1050">
                <a:solidFill>
                  <a:srgbClr val="1F1F1F"/>
                </a:solidFill>
                <a:highlight>
                  <a:srgbClr val="FFFFFF"/>
                </a:highlight>
                <a:latin typeface="Courier New"/>
                <a:ea typeface="Courier New"/>
                <a:cs typeface="Courier New"/>
                <a:sym typeface="Courier New"/>
              </a:rPr>
              <a:t>Traffic_Control: 12 unique values out of 74467 rows.</a:t>
            </a:r>
            <a:endParaRPr sz="1050">
              <a:solidFill>
                <a:srgbClr val="1F1F1F"/>
              </a:solidFill>
              <a:highlight>
                <a:srgbClr val="FFFFFF"/>
              </a:highlight>
              <a:latin typeface="Courier New"/>
              <a:ea typeface="Courier New"/>
              <a:cs typeface="Courier New"/>
              <a:sym typeface="Courier New"/>
            </a:endParaRPr>
          </a:p>
          <a:p>
            <a:pPr indent="0" lvl="0" marL="0" rtl="0" algn="l">
              <a:spcBef>
                <a:spcPts val="500"/>
              </a:spcBef>
              <a:spcAft>
                <a:spcPts val="0"/>
              </a:spcAft>
              <a:buNone/>
            </a:pPr>
            <a:r>
              <a:rPr lang="en-US" sz="1050">
                <a:solidFill>
                  <a:srgbClr val="1F1F1F"/>
                </a:solidFill>
                <a:highlight>
                  <a:srgbClr val="FFFFFF"/>
                </a:highlight>
                <a:latin typeface="Courier New"/>
                <a:ea typeface="Courier New"/>
                <a:cs typeface="Courier New"/>
                <a:sym typeface="Courier New"/>
              </a:rPr>
              <a:t>Light: 6 unique values out of 74467 rows.</a:t>
            </a:r>
            <a:endParaRPr sz="1050">
              <a:solidFill>
                <a:srgbClr val="1F1F1F"/>
              </a:solidFill>
              <a:highlight>
                <a:srgbClr val="FFFFFF"/>
              </a:highlight>
              <a:latin typeface="Courier New"/>
              <a:ea typeface="Courier New"/>
              <a:cs typeface="Courier New"/>
              <a:sym typeface="Courier New"/>
            </a:endParaRPr>
          </a:p>
          <a:p>
            <a:pPr indent="0" lvl="0" marL="0" rtl="0" algn="l">
              <a:spcBef>
                <a:spcPts val="500"/>
              </a:spcBef>
              <a:spcAft>
                <a:spcPts val="0"/>
              </a:spcAft>
              <a:buNone/>
            </a:pPr>
            <a:r>
              <a:rPr lang="en-US" sz="1050">
                <a:solidFill>
                  <a:srgbClr val="1F1F1F"/>
                </a:solidFill>
                <a:highlight>
                  <a:srgbClr val="FFFFFF"/>
                </a:highlight>
                <a:latin typeface="Courier New"/>
                <a:ea typeface="Courier New"/>
                <a:cs typeface="Courier New"/>
                <a:sym typeface="Courier New"/>
              </a:rPr>
              <a:t>Road_Surface_Condition: 11 unique values out of 74467 rows.</a:t>
            </a:r>
            <a:endParaRPr sz="1050">
              <a:solidFill>
                <a:srgbClr val="1F1F1F"/>
              </a:solidFill>
              <a:highlight>
                <a:srgbClr val="FFFFFF"/>
              </a:highlight>
              <a:latin typeface="Courier New"/>
              <a:ea typeface="Courier New"/>
              <a:cs typeface="Courier New"/>
              <a:sym typeface="Courier New"/>
            </a:endParaRPr>
          </a:p>
          <a:p>
            <a:pPr indent="0" lvl="0" marL="0" rtl="0" algn="l">
              <a:spcBef>
                <a:spcPts val="500"/>
              </a:spcBef>
              <a:spcAft>
                <a:spcPts val="0"/>
              </a:spcAft>
              <a:buNone/>
            </a:pPr>
            <a:r>
              <a:rPr lang="en-US" sz="1050">
                <a:solidFill>
                  <a:srgbClr val="1F1F1F"/>
                </a:solidFill>
                <a:highlight>
                  <a:srgbClr val="FFFFFF"/>
                </a:highlight>
                <a:latin typeface="Courier New"/>
                <a:ea typeface="Courier New"/>
                <a:cs typeface="Courier New"/>
                <a:sym typeface="Courier New"/>
              </a:rPr>
              <a:t>Environment_Condition: 9 unique values out of 74467 rows.</a:t>
            </a:r>
            <a:endParaRPr/>
          </a:p>
        </p:txBody>
      </p:sp>
      <p:sp>
        <p:nvSpPr>
          <p:cNvPr id="223" name="Google Shape;223;g31c2137c969_0_9"/>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4" name="Google Shape;224;g31c2137c969_0_9"/>
          <p:cNvSpPr txBox="1"/>
          <p:nvPr>
            <p:ph type="title"/>
          </p:nvPr>
        </p:nvSpPr>
        <p:spPr>
          <a:xfrm>
            <a:off x="365575" y="3273846"/>
            <a:ext cx="8444700" cy="6705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Chi Square Test</a:t>
            </a:r>
            <a:endParaRPr/>
          </a:p>
        </p:txBody>
      </p:sp>
      <p:sp>
        <p:nvSpPr>
          <p:cNvPr id="225" name="Google Shape;225;g31c2137c969_0_9"/>
          <p:cNvSpPr txBox="1"/>
          <p:nvPr>
            <p:ph idx="1" type="body"/>
          </p:nvPr>
        </p:nvSpPr>
        <p:spPr>
          <a:xfrm>
            <a:off x="365575" y="3944350"/>
            <a:ext cx="8092500" cy="1956900"/>
          </a:xfrm>
          <a:prstGeom prst="rect">
            <a:avLst/>
          </a:prstGeom>
        </p:spPr>
        <p:txBody>
          <a:bodyPr anchorCtr="0" anchor="t" bIns="45700" lIns="91425" spcFirstLastPara="1" rIns="91425" wrap="square" tIns="45700">
            <a:normAutofit/>
          </a:bodyPr>
          <a:lstStyle/>
          <a:p>
            <a:pPr indent="-342900" lvl="0" marL="457200" rtl="0" algn="l">
              <a:spcBef>
                <a:spcPts val="500"/>
              </a:spcBef>
              <a:spcAft>
                <a:spcPts val="0"/>
              </a:spcAft>
              <a:buSzPts val="1800"/>
              <a:buChar char="•"/>
            </a:pPr>
            <a:r>
              <a:rPr lang="en-US" sz="1800">
                <a:latin typeface="Arial"/>
                <a:ea typeface="Arial"/>
                <a:cs typeface="Arial"/>
                <a:sym typeface="Arial"/>
              </a:rPr>
              <a:t>Examines relationship between categorical values</a:t>
            </a:r>
            <a:endParaRPr sz="1800">
              <a:latin typeface="Arial"/>
              <a:ea typeface="Arial"/>
              <a:cs typeface="Arial"/>
              <a:sym typeface="Arial"/>
            </a:endParaRPr>
          </a:p>
          <a:p>
            <a:pPr indent="0" lvl="0" marL="0" rtl="0" algn="l">
              <a:spcBef>
                <a:spcPts val="500"/>
              </a:spcBef>
              <a:spcAft>
                <a:spcPts val="0"/>
              </a:spcAft>
              <a:buNone/>
            </a:pPr>
            <a:r>
              <a:t/>
            </a:r>
            <a:endParaRPr sz="1800">
              <a:latin typeface="Arial"/>
              <a:ea typeface="Arial"/>
              <a:cs typeface="Arial"/>
              <a:sym typeface="Arial"/>
            </a:endParaRPr>
          </a:p>
          <a:p>
            <a:pPr indent="0" lvl="0" marL="0" rtl="0" algn="l">
              <a:spcBef>
                <a:spcPts val="500"/>
              </a:spcBef>
              <a:spcAft>
                <a:spcPts val="0"/>
              </a:spcAft>
              <a:buNone/>
            </a:pPr>
            <a:r>
              <a:rPr lang="en-US" sz="1050">
                <a:solidFill>
                  <a:srgbClr val="1F1F1F"/>
                </a:solidFill>
                <a:highlight>
                  <a:srgbClr val="FFFFFF"/>
                </a:highlight>
                <a:latin typeface="Courier New"/>
                <a:ea typeface="Courier New"/>
                <a:cs typeface="Courier New"/>
                <a:sym typeface="Courier New"/>
              </a:rPr>
              <a:t>Traffic_Control: Chi-square p-value = 0.0000</a:t>
            </a:r>
            <a:endParaRPr sz="1050">
              <a:solidFill>
                <a:srgbClr val="1F1F1F"/>
              </a:solidFill>
              <a:highlight>
                <a:srgbClr val="FFFFFF"/>
              </a:highlight>
              <a:latin typeface="Courier New"/>
              <a:ea typeface="Courier New"/>
              <a:cs typeface="Courier New"/>
              <a:sym typeface="Courier New"/>
            </a:endParaRPr>
          </a:p>
          <a:p>
            <a:pPr indent="0" lvl="0" marL="0" rtl="0" algn="l">
              <a:spcBef>
                <a:spcPts val="500"/>
              </a:spcBef>
              <a:spcAft>
                <a:spcPts val="0"/>
              </a:spcAft>
              <a:buNone/>
            </a:pPr>
            <a:r>
              <a:rPr lang="en-US" sz="1050">
                <a:solidFill>
                  <a:srgbClr val="1F1F1F"/>
                </a:solidFill>
                <a:highlight>
                  <a:srgbClr val="FFFFFF"/>
                </a:highlight>
                <a:latin typeface="Courier New"/>
                <a:ea typeface="Courier New"/>
                <a:cs typeface="Courier New"/>
                <a:sym typeface="Courier New"/>
              </a:rPr>
              <a:t>Light: Chi-square p-value = 0.0000</a:t>
            </a:r>
            <a:endParaRPr sz="1050">
              <a:solidFill>
                <a:srgbClr val="1F1F1F"/>
              </a:solidFill>
              <a:highlight>
                <a:srgbClr val="FFFFFF"/>
              </a:highlight>
              <a:latin typeface="Courier New"/>
              <a:ea typeface="Courier New"/>
              <a:cs typeface="Courier New"/>
              <a:sym typeface="Courier New"/>
            </a:endParaRPr>
          </a:p>
          <a:p>
            <a:pPr indent="0" lvl="0" marL="0" rtl="0" algn="l">
              <a:spcBef>
                <a:spcPts val="500"/>
              </a:spcBef>
              <a:spcAft>
                <a:spcPts val="0"/>
              </a:spcAft>
              <a:buNone/>
            </a:pPr>
            <a:r>
              <a:rPr lang="en-US" sz="1050">
                <a:solidFill>
                  <a:srgbClr val="1F1F1F"/>
                </a:solidFill>
                <a:highlight>
                  <a:srgbClr val="FFFFFF"/>
                </a:highlight>
                <a:latin typeface="Courier New"/>
                <a:ea typeface="Courier New"/>
                <a:cs typeface="Courier New"/>
                <a:sym typeface="Courier New"/>
              </a:rPr>
              <a:t>Road_Surface_Condition: Chi-square p-value = 0.0000</a:t>
            </a:r>
            <a:endParaRPr sz="1050">
              <a:solidFill>
                <a:srgbClr val="1F1F1F"/>
              </a:solidFill>
              <a:highlight>
                <a:srgbClr val="FFFFFF"/>
              </a:highlight>
              <a:latin typeface="Courier New"/>
              <a:ea typeface="Courier New"/>
              <a:cs typeface="Courier New"/>
              <a:sym typeface="Courier New"/>
            </a:endParaRPr>
          </a:p>
          <a:p>
            <a:pPr indent="0" lvl="0" marL="0" rtl="0" algn="l">
              <a:spcBef>
                <a:spcPts val="500"/>
              </a:spcBef>
              <a:spcAft>
                <a:spcPts val="0"/>
              </a:spcAft>
              <a:buNone/>
            </a:pPr>
            <a:r>
              <a:rPr lang="en-US" sz="1050">
                <a:solidFill>
                  <a:srgbClr val="1F1F1F"/>
                </a:solidFill>
                <a:highlight>
                  <a:srgbClr val="FFFFFF"/>
                </a:highlight>
                <a:latin typeface="Courier New"/>
                <a:ea typeface="Courier New"/>
                <a:cs typeface="Courier New"/>
                <a:sym typeface="Courier New"/>
              </a:rPr>
              <a:t>Environment_Condition: Chi-square p-value = 0.0000</a:t>
            </a:r>
            <a:endParaRPr sz="18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2d65a9f3f89_0_72"/>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Classification Models</a:t>
            </a:r>
            <a:endParaRPr/>
          </a:p>
        </p:txBody>
      </p:sp>
      <p:sp>
        <p:nvSpPr>
          <p:cNvPr id="232" name="Google Shape;232;g2d65a9f3f89_0_72"/>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3" name="Google Shape;233;g2d65a9f3f89_0_72"/>
          <p:cNvSpPr txBox="1"/>
          <p:nvPr>
            <p:ph idx="1" type="body"/>
          </p:nvPr>
        </p:nvSpPr>
        <p:spPr>
          <a:xfrm>
            <a:off x="510875" y="1135725"/>
            <a:ext cx="8444700" cy="44235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0"/>
              </a:spcBef>
              <a:spcAft>
                <a:spcPts val="0"/>
              </a:spcAft>
              <a:buSzPts val="2400"/>
              <a:buFont typeface="Arial"/>
              <a:buAutoNum type="arabicPeriod"/>
            </a:pPr>
            <a:r>
              <a:rPr lang="en-US" sz="2400">
                <a:latin typeface="Arial"/>
                <a:ea typeface="Arial"/>
                <a:cs typeface="Arial"/>
                <a:sym typeface="Arial"/>
              </a:rPr>
              <a:t>Split Data into 80% training and 20% test set</a:t>
            </a:r>
            <a:endParaRPr sz="2400">
              <a:latin typeface="Arial"/>
              <a:ea typeface="Arial"/>
              <a:cs typeface="Arial"/>
              <a:sym typeface="Arial"/>
            </a:endParaRPr>
          </a:p>
          <a:p>
            <a:pPr indent="-381000" lvl="0" marL="457200" rtl="0" algn="l">
              <a:lnSpc>
                <a:spcPct val="150000"/>
              </a:lnSpc>
              <a:spcBef>
                <a:spcPts val="0"/>
              </a:spcBef>
              <a:spcAft>
                <a:spcPts val="0"/>
              </a:spcAft>
              <a:buSzPts val="2400"/>
              <a:buFont typeface="Arial"/>
              <a:buAutoNum type="arabicPeriod"/>
            </a:pPr>
            <a:r>
              <a:rPr lang="en-US" sz="2400">
                <a:latin typeface="Arial"/>
                <a:ea typeface="Arial"/>
                <a:cs typeface="Arial"/>
                <a:sym typeface="Arial"/>
              </a:rPr>
              <a:t>Choose target variable </a:t>
            </a:r>
            <a:r>
              <a:rPr b="1" lang="en-US" sz="2400">
                <a:latin typeface="Arial"/>
                <a:ea typeface="Arial"/>
                <a:cs typeface="Arial"/>
                <a:sym typeface="Arial"/>
              </a:rPr>
              <a:t>collision </a:t>
            </a:r>
            <a:r>
              <a:rPr lang="en-US" sz="2400">
                <a:latin typeface="Arial"/>
                <a:ea typeface="Arial"/>
                <a:cs typeface="Arial"/>
                <a:sym typeface="Arial"/>
              </a:rPr>
              <a:t>which is a boolean.</a:t>
            </a:r>
            <a:endParaRPr sz="2400">
              <a:latin typeface="Arial"/>
              <a:ea typeface="Arial"/>
              <a:cs typeface="Arial"/>
              <a:sym typeface="Arial"/>
            </a:endParaRPr>
          </a:p>
          <a:p>
            <a:pPr indent="-381000" lvl="0" marL="457200" rtl="0" algn="l">
              <a:lnSpc>
                <a:spcPct val="150000"/>
              </a:lnSpc>
              <a:spcBef>
                <a:spcPts val="0"/>
              </a:spcBef>
              <a:spcAft>
                <a:spcPts val="0"/>
              </a:spcAft>
              <a:buSzPts val="2400"/>
              <a:buFont typeface="Arial"/>
              <a:buAutoNum type="arabicPeriod"/>
            </a:pPr>
            <a:r>
              <a:rPr lang="en-US" sz="2400">
                <a:latin typeface="Arial"/>
                <a:ea typeface="Arial"/>
                <a:cs typeface="Arial"/>
                <a:sym typeface="Arial"/>
              </a:rPr>
              <a:t>Run the following algorithms</a:t>
            </a:r>
            <a:endParaRPr sz="2400">
              <a:latin typeface="Arial"/>
              <a:ea typeface="Arial"/>
              <a:cs typeface="Arial"/>
              <a:sym typeface="Arial"/>
            </a:endParaRPr>
          </a:p>
          <a:p>
            <a:pPr indent="-381000" lvl="1" marL="914400" rtl="0" algn="l">
              <a:lnSpc>
                <a:spcPct val="150000"/>
              </a:lnSpc>
              <a:spcBef>
                <a:spcPts val="0"/>
              </a:spcBef>
              <a:spcAft>
                <a:spcPts val="0"/>
              </a:spcAft>
              <a:buSzPts val="2400"/>
              <a:buFont typeface="Arial"/>
              <a:buAutoNum type="alphaLcPeriod"/>
            </a:pPr>
            <a:r>
              <a:rPr lang="en-US" sz="2400">
                <a:latin typeface="Arial"/>
                <a:ea typeface="Arial"/>
                <a:cs typeface="Arial"/>
                <a:sym typeface="Arial"/>
              </a:rPr>
              <a:t>Logistic Regression</a:t>
            </a:r>
            <a:endParaRPr sz="2400">
              <a:latin typeface="Arial"/>
              <a:ea typeface="Arial"/>
              <a:cs typeface="Arial"/>
              <a:sym typeface="Arial"/>
            </a:endParaRPr>
          </a:p>
          <a:p>
            <a:pPr indent="-381000" lvl="1" marL="914400" rtl="0" algn="l">
              <a:lnSpc>
                <a:spcPct val="150000"/>
              </a:lnSpc>
              <a:spcBef>
                <a:spcPts val="0"/>
              </a:spcBef>
              <a:spcAft>
                <a:spcPts val="0"/>
              </a:spcAft>
              <a:buSzPts val="2400"/>
              <a:buFont typeface="Arial"/>
              <a:buAutoNum type="alphaLcPeriod"/>
            </a:pPr>
            <a:r>
              <a:rPr lang="en-US" sz="2400">
                <a:latin typeface="Arial"/>
                <a:ea typeface="Arial"/>
                <a:cs typeface="Arial"/>
                <a:sym typeface="Arial"/>
              </a:rPr>
              <a:t>Decision Tree</a:t>
            </a:r>
            <a:endParaRPr sz="2400">
              <a:latin typeface="Arial"/>
              <a:ea typeface="Arial"/>
              <a:cs typeface="Arial"/>
              <a:sym typeface="Arial"/>
            </a:endParaRPr>
          </a:p>
          <a:p>
            <a:pPr indent="-381000" lvl="1" marL="914400" rtl="0" algn="l">
              <a:lnSpc>
                <a:spcPct val="150000"/>
              </a:lnSpc>
              <a:spcBef>
                <a:spcPts val="0"/>
              </a:spcBef>
              <a:spcAft>
                <a:spcPts val="0"/>
              </a:spcAft>
              <a:buSzPts val="2400"/>
              <a:buFont typeface="Arial"/>
              <a:buAutoNum type="alphaLcPeriod"/>
            </a:pPr>
            <a:r>
              <a:rPr lang="en-US" sz="2400">
                <a:latin typeface="Arial"/>
                <a:ea typeface="Arial"/>
                <a:cs typeface="Arial"/>
                <a:sym typeface="Arial"/>
              </a:rPr>
              <a:t>K Nearest </a:t>
            </a:r>
            <a:r>
              <a:rPr lang="en-US" sz="2400">
                <a:latin typeface="Arial"/>
                <a:ea typeface="Arial"/>
                <a:cs typeface="Arial"/>
                <a:sym typeface="Arial"/>
              </a:rPr>
              <a:t>Neighbor</a:t>
            </a:r>
            <a:endParaRPr sz="2400">
              <a:latin typeface="Arial"/>
              <a:ea typeface="Arial"/>
              <a:cs typeface="Arial"/>
              <a:sym typeface="Arial"/>
            </a:endParaRPr>
          </a:p>
          <a:p>
            <a:pPr indent="-381000" lvl="1" marL="914400" rtl="0" algn="l">
              <a:lnSpc>
                <a:spcPct val="150000"/>
              </a:lnSpc>
              <a:spcBef>
                <a:spcPts val="0"/>
              </a:spcBef>
              <a:spcAft>
                <a:spcPts val="0"/>
              </a:spcAft>
              <a:buSzPts val="2400"/>
              <a:buFont typeface="Arial"/>
              <a:buAutoNum type="alphaLcPeriod"/>
            </a:pPr>
            <a:r>
              <a:rPr lang="en-US" sz="2400">
                <a:latin typeface="Arial"/>
                <a:ea typeface="Arial"/>
                <a:cs typeface="Arial"/>
                <a:sym typeface="Arial"/>
              </a:rPr>
              <a:t>Random Forest (Optional)</a:t>
            </a:r>
            <a:endParaRPr sz="2400">
              <a:latin typeface="Arial"/>
              <a:ea typeface="Arial"/>
              <a:cs typeface="Arial"/>
              <a:sym typeface="Arial"/>
            </a:endParaRPr>
          </a:p>
          <a:p>
            <a:pPr indent="0" lvl="0" marL="0" rtl="0" algn="l">
              <a:lnSpc>
                <a:spcPct val="150000"/>
              </a:lnSpc>
              <a:spcBef>
                <a:spcPts val="0"/>
              </a:spcBef>
              <a:spcAft>
                <a:spcPts val="0"/>
              </a:spcAft>
              <a:buNone/>
            </a:pPr>
            <a:r>
              <a:t/>
            </a:r>
            <a:endParaRPr sz="2400">
              <a:latin typeface="Arial"/>
              <a:ea typeface="Arial"/>
              <a:cs typeface="Arial"/>
              <a:sym typeface="Arial"/>
            </a:endParaRPr>
          </a:p>
          <a:p>
            <a:pPr indent="0" lvl="0" marL="0" rtl="0" algn="l">
              <a:lnSpc>
                <a:spcPct val="150000"/>
              </a:lnSpc>
              <a:spcBef>
                <a:spcPts val="0"/>
              </a:spcBef>
              <a:spcAft>
                <a:spcPts val="0"/>
              </a:spcAft>
              <a:buNone/>
            </a:pPr>
            <a:r>
              <a:t/>
            </a:r>
            <a:endParaRPr b="1" sz="1800">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g2d65a9f3f89_0_81"/>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Logistic Regression</a:t>
            </a:r>
            <a:endParaRPr/>
          </a:p>
        </p:txBody>
      </p:sp>
      <p:sp>
        <p:nvSpPr>
          <p:cNvPr id="240" name="Google Shape;240;g2d65a9f3f89_0_81"/>
          <p:cNvSpPr txBox="1"/>
          <p:nvPr>
            <p:ph idx="1" type="body"/>
          </p:nvPr>
        </p:nvSpPr>
        <p:spPr>
          <a:xfrm>
            <a:off x="365575" y="1177875"/>
            <a:ext cx="8080500" cy="2506800"/>
          </a:xfrm>
          <a:prstGeom prst="rect">
            <a:avLst/>
          </a:prstGeom>
        </p:spPr>
        <p:txBody>
          <a:bodyPr anchorCtr="0" anchor="t" bIns="45700" lIns="91425" spcFirstLastPara="1" rIns="91425" wrap="square" tIns="45700">
            <a:normAutofit/>
          </a:bodyPr>
          <a:lstStyle/>
          <a:p>
            <a:pPr indent="-342900" lvl="0" marL="457200" rtl="0" algn="l">
              <a:spcBef>
                <a:spcPts val="500"/>
              </a:spcBef>
              <a:spcAft>
                <a:spcPts val="0"/>
              </a:spcAft>
              <a:buClr>
                <a:srgbClr val="1F1F1F"/>
              </a:buClr>
              <a:buSzPts val="1800"/>
              <a:buFont typeface="Arial"/>
              <a:buChar char="•"/>
            </a:pPr>
            <a:r>
              <a:rPr lang="en-US" sz="1800">
                <a:latin typeface="Arial"/>
                <a:ea typeface="Arial"/>
                <a:cs typeface="Arial"/>
                <a:sym typeface="Arial"/>
              </a:rPr>
              <a:t>Performs well for “No collision” with 0.86 precision and 0.99 recall</a:t>
            </a:r>
            <a:endParaRPr sz="1800">
              <a:latin typeface="Arial"/>
              <a:ea typeface="Arial"/>
              <a:cs typeface="Arial"/>
              <a:sym typeface="Arial"/>
            </a:endParaRPr>
          </a:p>
          <a:p>
            <a:pPr indent="0" lvl="0" marL="457200" rtl="0" algn="l">
              <a:spcBef>
                <a:spcPts val="500"/>
              </a:spcBef>
              <a:spcAft>
                <a:spcPts val="0"/>
              </a:spcAft>
              <a:buNone/>
            </a:pPr>
            <a:r>
              <a:t/>
            </a:r>
            <a:endParaRPr sz="1800">
              <a:latin typeface="Arial"/>
              <a:ea typeface="Arial"/>
              <a:cs typeface="Arial"/>
              <a:sym typeface="Arial"/>
            </a:endParaRPr>
          </a:p>
          <a:p>
            <a:pPr indent="-342900" lvl="0" marL="457200" rtl="0" algn="l">
              <a:spcBef>
                <a:spcPts val="500"/>
              </a:spcBef>
              <a:spcAft>
                <a:spcPts val="0"/>
              </a:spcAft>
              <a:buClr>
                <a:srgbClr val="1F1F1F"/>
              </a:buClr>
              <a:buSzPts val="1800"/>
              <a:buFont typeface="Arial"/>
              <a:buChar char="•"/>
            </a:pPr>
            <a:r>
              <a:rPr lang="en-US" sz="1800">
                <a:latin typeface="Arial"/>
                <a:ea typeface="Arial"/>
                <a:cs typeface="Arial"/>
                <a:sym typeface="Arial"/>
              </a:rPr>
              <a:t>Fails to identify Collisions with 0 precision and recall</a:t>
            </a:r>
            <a:endParaRPr sz="1800">
              <a:latin typeface="Arial"/>
              <a:ea typeface="Arial"/>
              <a:cs typeface="Arial"/>
              <a:sym typeface="Arial"/>
            </a:endParaRPr>
          </a:p>
          <a:p>
            <a:pPr indent="0" lvl="0" marL="457200" rtl="0" algn="l">
              <a:spcBef>
                <a:spcPts val="500"/>
              </a:spcBef>
              <a:spcAft>
                <a:spcPts val="0"/>
              </a:spcAft>
              <a:buNone/>
            </a:pPr>
            <a:r>
              <a:t/>
            </a:r>
            <a:endParaRPr sz="1800">
              <a:latin typeface="Arial"/>
              <a:ea typeface="Arial"/>
              <a:cs typeface="Arial"/>
              <a:sym typeface="Arial"/>
            </a:endParaRPr>
          </a:p>
          <a:p>
            <a:pPr indent="-342900" lvl="0" marL="457200" rtl="0" algn="l">
              <a:spcBef>
                <a:spcPts val="500"/>
              </a:spcBef>
              <a:spcAft>
                <a:spcPts val="0"/>
              </a:spcAft>
              <a:buSzPts val="1800"/>
              <a:buFont typeface="Arial"/>
              <a:buChar char="•"/>
            </a:pPr>
            <a:r>
              <a:rPr lang="en-US" sz="1800">
                <a:latin typeface="Arial"/>
                <a:ea typeface="Arial"/>
                <a:cs typeface="Arial"/>
                <a:sym typeface="Arial"/>
              </a:rPr>
              <a:t>Model is not effective at predicting collisions as it classifies everything as no collision</a:t>
            </a:r>
            <a:endParaRPr sz="1800">
              <a:latin typeface="Arial"/>
              <a:ea typeface="Arial"/>
              <a:cs typeface="Arial"/>
              <a:sym typeface="Arial"/>
            </a:endParaRPr>
          </a:p>
          <a:p>
            <a:pPr indent="0" lvl="0" marL="0" rtl="0" algn="l">
              <a:spcBef>
                <a:spcPts val="500"/>
              </a:spcBef>
              <a:spcAft>
                <a:spcPts val="0"/>
              </a:spcAft>
              <a:buNone/>
            </a:pPr>
            <a:r>
              <a:t/>
            </a:r>
            <a:endParaRPr/>
          </a:p>
        </p:txBody>
      </p:sp>
      <p:sp>
        <p:nvSpPr>
          <p:cNvPr id="241" name="Google Shape;241;g2d65a9f3f89_0_81"/>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42" name="Google Shape;242;g2d65a9f3f89_0_81"/>
          <p:cNvPicPr preferRelativeResize="0"/>
          <p:nvPr/>
        </p:nvPicPr>
        <p:blipFill>
          <a:blip r:embed="rId3">
            <a:alphaModFix/>
          </a:blip>
          <a:stretch>
            <a:fillRect/>
          </a:stretch>
        </p:blipFill>
        <p:spPr>
          <a:xfrm>
            <a:off x="2105200" y="3429000"/>
            <a:ext cx="5221984" cy="2868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2d65a9f3f89_0_89"/>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Decision Tree</a:t>
            </a:r>
            <a:endParaRPr/>
          </a:p>
        </p:txBody>
      </p:sp>
      <p:sp>
        <p:nvSpPr>
          <p:cNvPr id="249" name="Google Shape;249;g2d65a9f3f89_0_89"/>
          <p:cNvSpPr txBox="1"/>
          <p:nvPr>
            <p:ph idx="1" type="body"/>
          </p:nvPr>
        </p:nvSpPr>
        <p:spPr>
          <a:xfrm>
            <a:off x="365575" y="1053075"/>
            <a:ext cx="8193600" cy="2130300"/>
          </a:xfrm>
          <a:prstGeom prst="rect">
            <a:avLst/>
          </a:prstGeom>
        </p:spPr>
        <p:txBody>
          <a:bodyPr anchorCtr="0" anchor="t" bIns="45700" lIns="91425" spcFirstLastPara="1" rIns="91425" wrap="square" tIns="45700">
            <a:normAutofit lnSpcReduction="20000"/>
          </a:bodyPr>
          <a:lstStyle/>
          <a:p>
            <a:pPr indent="-342900" lvl="0" marL="457200" rtl="0" algn="l">
              <a:spcBef>
                <a:spcPts val="500"/>
              </a:spcBef>
              <a:spcAft>
                <a:spcPts val="0"/>
              </a:spcAft>
              <a:buSzPts val="1800"/>
              <a:buChar char="•"/>
            </a:pPr>
            <a:r>
              <a:rPr lang="en-US" sz="1800"/>
              <a:t>Accuracy 86%, high precision means </a:t>
            </a:r>
            <a:r>
              <a:rPr lang="en-US" sz="1800"/>
              <a:t>Model good at identifying non-collisions </a:t>
            </a:r>
            <a:endParaRPr sz="1800"/>
          </a:p>
          <a:p>
            <a:pPr indent="0" lvl="0" marL="457200" rtl="0" algn="l">
              <a:spcBef>
                <a:spcPts val="500"/>
              </a:spcBef>
              <a:spcAft>
                <a:spcPts val="0"/>
              </a:spcAft>
              <a:buNone/>
            </a:pPr>
            <a:r>
              <a:t/>
            </a:r>
            <a:endParaRPr sz="1800"/>
          </a:p>
          <a:p>
            <a:pPr indent="-342900" lvl="0" marL="457200" rtl="0" algn="l">
              <a:spcBef>
                <a:spcPts val="500"/>
              </a:spcBef>
              <a:spcAft>
                <a:spcPts val="0"/>
              </a:spcAft>
              <a:buSzPts val="1800"/>
              <a:buChar char="•"/>
            </a:pPr>
            <a:r>
              <a:rPr lang="en-US" sz="1800"/>
              <a:t>but bad at detecting actual collisions (recall = 0.99)</a:t>
            </a:r>
            <a:endParaRPr sz="1800"/>
          </a:p>
          <a:p>
            <a:pPr indent="0" lvl="0" marL="457200" rtl="0" algn="l">
              <a:spcBef>
                <a:spcPts val="500"/>
              </a:spcBef>
              <a:spcAft>
                <a:spcPts val="0"/>
              </a:spcAft>
              <a:buNone/>
            </a:pPr>
            <a:r>
              <a:t/>
            </a:r>
            <a:endParaRPr sz="1800"/>
          </a:p>
          <a:p>
            <a:pPr indent="-342900" lvl="0" marL="457200" rtl="0" algn="l">
              <a:spcBef>
                <a:spcPts val="500"/>
              </a:spcBef>
              <a:spcAft>
                <a:spcPts val="0"/>
              </a:spcAft>
              <a:buSzPts val="1800"/>
              <a:buChar char="•"/>
            </a:pPr>
            <a:r>
              <a:rPr lang="en-US" sz="1800"/>
              <a:t>Because of Support imbalance. </a:t>
            </a:r>
            <a:endParaRPr sz="1800"/>
          </a:p>
          <a:p>
            <a:pPr indent="0" lvl="0" marL="457200" rtl="0" algn="l">
              <a:spcBef>
                <a:spcPts val="500"/>
              </a:spcBef>
              <a:spcAft>
                <a:spcPts val="0"/>
              </a:spcAft>
              <a:buNone/>
            </a:pPr>
            <a:r>
              <a:t/>
            </a:r>
            <a:endParaRPr sz="1800"/>
          </a:p>
          <a:p>
            <a:pPr indent="-342900" lvl="0" marL="457200" rtl="0" algn="l">
              <a:spcBef>
                <a:spcPts val="500"/>
              </a:spcBef>
              <a:spcAft>
                <a:spcPts val="0"/>
              </a:spcAft>
              <a:buSzPts val="1800"/>
              <a:buChar char="•"/>
            </a:pPr>
            <a:r>
              <a:rPr lang="en-US" sz="1800"/>
              <a:t>Solution: oversampling, undersampling, ensemble</a:t>
            </a:r>
            <a:endParaRPr sz="1800"/>
          </a:p>
        </p:txBody>
      </p:sp>
      <p:sp>
        <p:nvSpPr>
          <p:cNvPr id="250" name="Google Shape;250;g2d65a9f3f89_0_89"/>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1" name="Google Shape;251;g2d65a9f3f89_0_89"/>
          <p:cNvPicPr preferRelativeResize="0"/>
          <p:nvPr/>
        </p:nvPicPr>
        <p:blipFill>
          <a:blip r:embed="rId3">
            <a:alphaModFix/>
          </a:blip>
          <a:stretch>
            <a:fillRect/>
          </a:stretch>
        </p:blipFill>
        <p:spPr>
          <a:xfrm>
            <a:off x="1152025" y="3429000"/>
            <a:ext cx="6324600" cy="218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g2d65a9f3f89_0_14"/>
          <p:cNvSpPr txBox="1"/>
          <p:nvPr>
            <p:ph type="title"/>
          </p:nvPr>
        </p:nvSpPr>
        <p:spPr>
          <a:xfrm>
            <a:off x="365575" y="392427"/>
            <a:ext cx="4434600" cy="11520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Introduction</a:t>
            </a:r>
            <a:endParaRPr/>
          </a:p>
        </p:txBody>
      </p:sp>
      <p:sp>
        <p:nvSpPr>
          <p:cNvPr id="112" name="Google Shape;112;g2d65a9f3f89_0_14"/>
          <p:cNvSpPr txBox="1"/>
          <p:nvPr>
            <p:ph idx="10" type="dt"/>
          </p:nvPr>
        </p:nvSpPr>
        <p:spPr>
          <a:xfrm>
            <a:off x="5873743" y="6155267"/>
            <a:ext cx="24744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Dec 5 2024</a:t>
            </a:r>
            <a:endParaRPr/>
          </a:p>
        </p:txBody>
      </p:sp>
      <p:sp>
        <p:nvSpPr>
          <p:cNvPr id="113" name="Google Shape;113;g2d65a9f3f89_0_14"/>
          <p:cNvSpPr txBox="1"/>
          <p:nvPr>
            <p:ph idx="12" type="sldNum"/>
          </p:nvPr>
        </p:nvSpPr>
        <p:spPr>
          <a:xfrm>
            <a:off x="8149167" y="6155266"/>
            <a:ext cx="6540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4" name="Google Shape;114;g2d65a9f3f89_0_14"/>
          <p:cNvSpPr txBox="1"/>
          <p:nvPr>
            <p:ph idx="1" type="body"/>
          </p:nvPr>
        </p:nvSpPr>
        <p:spPr>
          <a:xfrm>
            <a:off x="349650" y="1221550"/>
            <a:ext cx="8444700" cy="14208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0"/>
              </a:spcBef>
              <a:spcAft>
                <a:spcPts val="0"/>
              </a:spcAft>
              <a:buSzPts val="1800"/>
              <a:buFont typeface="Arial"/>
              <a:buChar char="•"/>
            </a:pPr>
            <a:r>
              <a:rPr lang="en-US" sz="1800">
                <a:latin typeface="Arial"/>
                <a:ea typeface="Arial"/>
                <a:cs typeface="Arial"/>
                <a:sym typeface="Arial"/>
              </a:rPr>
              <a:t>This project focuses on the </a:t>
            </a:r>
            <a:r>
              <a:rPr lang="en-US" sz="1800">
                <a:latin typeface="Arial"/>
                <a:ea typeface="Arial"/>
                <a:cs typeface="Arial"/>
                <a:sym typeface="Arial"/>
              </a:rPr>
              <a:t>analysis</a:t>
            </a:r>
            <a:r>
              <a:rPr lang="en-US" sz="1800">
                <a:latin typeface="Arial"/>
                <a:ea typeface="Arial"/>
                <a:cs typeface="Arial"/>
                <a:sym typeface="Arial"/>
              </a:rPr>
              <a:t> of historical traffic collision data in Ottawa and identify patterns and trends that contribute to accidents and make predictions on accident hotspots</a:t>
            </a:r>
            <a:endParaRPr sz="1800">
              <a:latin typeface="Arial"/>
              <a:ea typeface="Arial"/>
              <a:cs typeface="Arial"/>
              <a:sym typeface="Arial"/>
            </a:endParaRPr>
          </a:p>
        </p:txBody>
      </p:sp>
      <p:pic>
        <p:nvPicPr>
          <p:cNvPr id="115" name="Google Shape;115;g2d65a9f3f89_0_14"/>
          <p:cNvPicPr preferRelativeResize="0"/>
          <p:nvPr/>
        </p:nvPicPr>
        <p:blipFill>
          <a:blip r:embed="rId3">
            <a:alphaModFix/>
          </a:blip>
          <a:stretch>
            <a:fillRect/>
          </a:stretch>
        </p:blipFill>
        <p:spPr>
          <a:xfrm>
            <a:off x="2606275" y="2826975"/>
            <a:ext cx="3390900" cy="2819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1c30fae645_0_1"/>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Random Forest</a:t>
            </a:r>
            <a:endParaRPr/>
          </a:p>
        </p:txBody>
      </p:sp>
      <p:sp>
        <p:nvSpPr>
          <p:cNvPr id="258" name="Google Shape;258;g31c30fae645_0_1"/>
          <p:cNvSpPr txBox="1"/>
          <p:nvPr>
            <p:ph idx="1" type="body"/>
          </p:nvPr>
        </p:nvSpPr>
        <p:spPr>
          <a:xfrm>
            <a:off x="484350" y="1160925"/>
            <a:ext cx="8175300" cy="1379100"/>
          </a:xfrm>
          <a:prstGeom prst="rect">
            <a:avLst/>
          </a:prstGeom>
        </p:spPr>
        <p:txBody>
          <a:bodyPr anchorCtr="0" anchor="t" bIns="45700" lIns="91425" spcFirstLastPara="1" rIns="91425" wrap="square" tIns="45700">
            <a:normAutofit/>
          </a:bodyPr>
          <a:lstStyle/>
          <a:p>
            <a:pPr indent="-387350" lvl="0" marL="457200" rtl="0" algn="l">
              <a:spcBef>
                <a:spcPts val="500"/>
              </a:spcBef>
              <a:spcAft>
                <a:spcPts val="0"/>
              </a:spcAft>
              <a:buSzPts val="2500"/>
              <a:buChar char="•"/>
            </a:pPr>
            <a:r>
              <a:rPr lang="en-US"/>
              <a:t>Same accuracy, precision and recall as decision tree</a:t>
            </a:r>
            <a:endParaRPr/>
          </a:p>
        </p:txBody>
      </p:sp>
      <p:sp>
        <p:nvSpPr>
          <p:cNvPr id="259" name="Google Shape;259;g31c30fae645_0_1"/>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0" name="Google Shape;260;g31c30fae645_0_1"/>
          <p:cNvPicPr preferRelativeResize="0"/>
          <p:nvPr/>
        </p:nvPicPr>
        <p:blipFill>
          <a:blip r:embed="rId3">
            <a:alphaModFix/>
          </a:blip>
          <a:stretch>
            <a:fillRect/>
          </a:stretch>
        </p:blipFill>
        <p:spPr>
          <a:xfrm>
            <a:off x="1175300" y="2540025"/>
            <a:ext cx="6200775" cy="3438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d65a9f3f89_0_96"/>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K-Nearest Neighbour</a:t>
            </a:r>
            <a:endParaRPr/>
          </a:p>
        </p:txBody>
      </p:sp>
      <p:sp>
        <p:nvSpPr>
          <p:cNvPr id="267" name="Google Shape;267;g2d65a9f3f89_0_96"/>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8" name="Google Shape;268;g2d65a9f3f89_0_96"/>
          <p:cNvPicPr preferRelativeResize="0"/>
          <p:nvPr/>
        </p:nvPicPr>
        <p:blipFill>
          <a:blip r:embed="rId3">
            <a:alphaModFix/>
          </a:blip>
          <a:stretch>
            <a:fillRect/>
          </a:stretch>
        </p:blipFill>
        <p:spPr>
          <a:xfrm>
            <a:off x="974300" y="1682463"/>
            <a:ext cx="6563225" cy="34930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g2d66d31127b_0_1"/>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Algorithm comparison</a:t>
            </a:r>
            <a:endParaRPr/>
          </a:p>
        </p:txBody>
      </p:sp>
      <p:sp>
        <p:nvSpPr>
          <p:cNvPr id="275" name="Google Shape;275;g2d66d31127b_0_1"/>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aphicFrame>
        <p:nvGraphicFramePr>
          <p:cNvPr id="276" name="Google Shape;276;g2d66d31127b_0_1"/>
          <p:cNvGraphicFramePr/>
          <p:nvPr/>
        </p:nvGraphicFramePr>
        <p:xfrm>
          <a:off x="720025" y="1462225"/>
          <a:ext cx="3000000" cy="3000000"/>
        </p:xfrm>
        <a:graphic>
          <a:graphicData uri="http://schemas.openxmlformats.org/drawingml/2006/table">
            <a:tbl>
              <a:tblPr>
                <a:noFill/>
                <a:tableStyleId>{671737C3-D529-4FB9-B4CB-822F874D91DA}</a:tableStyleId>
              </a:tblPr>
              <a:tblGrid>
                <a:gridCol w="1809750"/>
                <a:gridCol w="1809750"/>
                <a:gridCol w="1809750"/>
                <a:gridCol w="1809750"/>
              </a:tblGrid>
              <a:tr h="381000">
                <a:tc>
                  <a:txBody>
                    <a:bodyPr/>
                    <a:lstStyle/>
                    <a:p>
                      <a:pPr indent="0" lvl="0" marL="0" rtl="0" algn="l">
                        <a:spcBef>
                          <a:spcPts val="0"/>
                        </a:spcBef>
                        <a:spcAft>
                          <a:spcPts val="0"/>
                        </a:spcAft>
                        <a:buNone/>
                      </a:pPr>
                      <a:r>
                        <a:rPr b="1" lang="en-US" sz="2400"/>
                        <a:t>Algorithm</a:t>
                      </a:r>
                      <a:endParaRPr b="1" sz="2400"/>
                    </a:p>
                  </a:txBody>
                  <a:tcPr marT="91425" marB="91425" marR="91425" marL="91425"/>
                </a:tc>
                <a:tc>
                  <a:txBody>
                    <a:bodyPr/>
                    <a:lstStyle/>
                    <a:p>
                      <a:pPr indent="0" lvl="0" marL="0" rtl="0" algn="l">
                        <a:spcBef>
                          <a:spcPts val="0"/>
                        </a:spcBef>
                        <a:spcAft>
                          <a:spcPts val="0"/>
                        </a:spcAft>
                        <a:buNone/>
                      </a:pPr>
                      <a:r>
                        <a:rPr b="1" lang="en-US" sz="2400"/>
                        <a:t>Accuracy</a:t>
                      </a:r>
                      <a:endParaRPr b="1" sz="2400"/>
                    </a:p>
                  </a:txBody>
                  <a:tcPr marT="91425" marB="91425" marR="91425" marL="91425"/>
                </a:tc>
                <a:tc>
                  <a:txBody>
                    <a:bodyPr/>
                    <a:lstStyle/>
                    <a:p>
                      <a:pPr indent="0" lvl="0" marL="0" rtl="0" algn="l">
                        <a:spcBef>
                          <a:spcPts val="0"/>
                        </a:spcBef>
                        <a:spcAft>
                          <a:spcPts val="0"/>
                        </a:spcAft>
                        <a:buNone/>
                      </a:pPr>
                      <a:r>
                        <a:rPr b="1" lang="en-US" sz="2400"/>
                        <a:t>Precision</a:t>
                      </a:r>
                      <a:endParaRPr b="1" sz="2400"/>
                    </a:p>
                  </a:txBody>
                  <a:tcPr marT="91425" marB="91425" marR="91425" marL="91425"/>
                </a:tc>
                <a:tc>
                  <a:txBody>
                    <a:bodyPr/>
                    <a:lstStyle/>
                    <a:p>
                      <a:pPr indent="0" lvl="0" marL="0" rtl="0" algn="l">
                        <a:spcBef>
                          <a:spcPts val="0"/>
                        </a:spcBef>
                        <a:spcAft>
                          <a:spcPts val="0"/>
                        </a:spcAft>
                        <a:buNone/>
                      </a:pPr>
                      <a:r>
                        <a:rPr b="1" lang="en-US" sz="2400"/>
                        <a:t>Recall</a:t>
                      </a:r>
                      <a:endParaRPr b="1" sz="2400"/>
                    </a:p>
                  </a:txBody>
                  <a:tcPr marT="91425" marB="91425" marR="91425" marL="91425"/>
                </a:tc>
              </a:tr>
              <a:tr h="381000">
                <a:tc>
                  <a:txBody>
                    <a:bodyPr/>
                    <a:lstStyle/>
                    <a:p>
                      <a:pPr indent="0" lvl="0" marL="0" rtl="0" algn="l">
                        <a:spcBef>
                          <a:spcPts val="0"/>
                        </a:spcBef>
                        <a:spcAft>
                          <a:spcPts val="0"/>
                        </a:spcAft>
                        <a:buNone/>
                      </a:pPr>
                      <a:r>
                        <a:rPr lang="en-US" sz="2400"/>
                        <a:t>Logistic Regression</a:t>
                      </a:r>
                      <a:endParaRPr sz="2400"/>
                    </a:p>
                  </a:txBody>
                  <a:tcPr marT="91425" marB="91425" marR="91425" marL="91425"/>
                </a:tc>
                <a:tc>
                  <a:txBody>
                    <a:bodyPr/>
                    <a:lstStyle/>
                    <a:p>
                      <a:pPr indent="0" lvl="0" marL="0" rtl="0" algn="l">
                        <a:spcBef>
                          <a:spcPts val="0"/>
                        </a:spcBef>
                        <a:spcAft>
                          <a:spcPts val="0"/>
                        </a:spcAft>
                        <a:buNone/>
                      </a:pPr>
                      <a:r>
                        <a:rPr lang="en-US" sz="2400"/>
                        <a:t>85.84%</a:t>
                      </a:r>
                      <a:endParaRPr sz="2400"/>
                    </a:p>
                  </a:txBody>
                  <a:tcPr marT="91425" marB="91425" marR="91425" marL="91425"/>
                </a:tc>
                <a:tc>
                  <a:txBody>
                    <a:bodyPr/>
                    <a:lstStyle/>
                    <a:p>
                      <a:pPr indent="0" lvl="0" marL="0" rtl="0" algn="l">
                        <a:spcBef>
                          <a:spcPts val="0"/>
                        </a:spcBef>
                        <a:spcAft>
                          <a:spcPts val="0"/>
                        </a:spcAft>
                        <a:buNone/>
                      </a:pPr>
                      <a:r>
                        <a:rPr lang="en-US" sz="2400"/>
                        <a:t>0 - 86%</a:t>
                      </a:r>
                      <a:endParaRPr sz="2400"/>
                    </a:p>
                    <a:p>
                      <a:pPr indent="0" lvl="0" marL="0" rtl="0" algn="l">
                        <a:spcBef>
                          <a:spcPts val="0"/>
                        </a:spcBef>
                        <a:spcAft>
                          <a:spcPts val="0"/>
                        </a:spcAft>
                        <a:buNone/>
                      </a:pPr>
                      <a:r>
                        <a:rPr lang="en-US" sz="2400"/>
                        <a:t>1 - 88%</a:t>
                      </a:r>
                      <a:endParaRPr sz="2400"/>
                    </a:p>
                  </a:txBody>
                  <a:tcPr marT="91425" marB="91425" marR="91425" marL="91425"/>
                </a:tc>
                <a:tc>
                  <a:txBody>
                    <a:bodyPr/>
                    <a:lstStyle/>
                    <a:p>
                      <a:pPr indent="0" lvl="0" marL="0" rtl="0" algn="l">
                        <a:spcBef>
                          <a:spcPts val="0"/>
                        </a:spcBef>
                        <a:spcAft>
                          <a:spcPts val="0"/>
                        </a:spcAft>
                        <a:buNone/>
                      </a:pPr>
                      <a:r>
                        <a:rPr lang="en-US" sz="2400"/>
                        <a:t>0 - 99%</a:t>
                      </a:r>
                      <a:endParaRPr sz="2400"/>
                    </a:p>
                    <a:p>
                      <a:pPr indent="0" lvl="0" marL="0" rtl="0" algn="l">
                        <a:spcBef>
                          <a:spcPts val="0"/>
                        </a:spcBef>
                        <a:spcAft>
                          <a:spcPts val="0"/>
                        </a:spcAft>
                        <a:buNone/>
                      </a:pPr>
                      <a:r>
                        <a:rPr lang="en-US" sz="2400"/>
                        <a:t>1 - 24%</a:t>
                      </a:r>
                      <a:endParaRPr sz="2400"/>
                    </a:p>
                  </a:txBody>
                  <a:tcPr marT="91425" marB="91425" marR="91425" marL="91425"/>
                </a:tc>
              </a:tr>
              <a:tr h="381000">
                <a:tc>
                  <a:txBody>
                    <a:bodyPr/>
                    <a:lstStyle/>
                    <a:p>
                      <a:pPr indent="0" lvl="0" marL="0" rtl="0" algn="l">
                        <a:spcBef>
                          <a:spcPts val="0"/>
                        </a:spcBef>
                        <a:spcAft>
                          <a:spcPts val="0"/>
                        </a:spcAft>
                        <a:buNone/>
                      </a:pPr>
                      <a:r>
                        <a:rPr lang="en-US" sz="2400"/>
                        <a:t>Decision Tree</a:t>
                      </a:r>
                      <a:endParaRPr sz="2400"/>
                    </a:p>
                  </a:txBody>
                  <a:tcPr marT="91425" marB="91425" marR="91425" marL="91425"/>
                </a:tc>
                <a:tc>
                  <a:txBody>
                    <a:bodyPr/>
                    <a:lstStyle/>
                    <a:p>
                      <a:pPr indent="0" lvl="0" marL="0" rtl="0" algn="l">
                        <a:spcBef>
                          <a:spcPts val="0"/>
                        </a:spcBef>
                        <a:spcAft>
                          <a:spcPts val="0"/>
                        </a:spcAft>
                        <a:buNone/>
                      </a:pPr>
                      <a:r>
                        <a:rPr lang="en-US" sz="2400"/>
                        <a:t>85.73%</a:t>
                      </a:r>
                      <a:endParaRPr sz="2400"/>
                    </a:p>
                  </a:txBody>
                  <a:tcPr marT="91425" marB="91425" marR="91425" marL="91425"/>
                </a:tc>
                <a:tc>
                  <a:txBody>
                    <a:bodyPr/>
                    <a:lstStyle/>
                    <a:p>
                      <a:pPr indent="0" lvl="0" marL="0" rtl="0" algn="l">
                        <a:spcBef>
                          <a:spcPts val="0"/>
                        </a:spcBef>
                        <a:spcAft>
                          <a:spcPts val="0"/>
                        </a:spcAft>
                        <a:buNone/>
                      </a:pPr>
                      <a:r>
                        <a:rPr lang="en-US" sz="2400"/>
                        <a:t>0 - 86%</a:t>
                      </a:r>
                      <a:endParaRPr sz="2400"/>
                    </a:p>
                    <a:p>
                      <a:pPr indent="0" lvl="0" marL="0" rtl="0" algn="l">
                        <a:spcBef>
                          <a:spcPts val="0"/>
                        </a:spcBef>
                        <a:spcAft>
                          <a:spcPts val="0"/>
                        </a:spcAft>
                        <a:buNone/>
                      </a:pPr>
                      <a:r>
                        <a:rPr lang="en-US" sz="2400"/>
                        <a:t>1 - 86%</a:t>
                      </a:r>
                      <a:endParaRPr sz="2400"/>
                    </a:p>
                  </a:txBody>
                  <a:tcPr marT="91425" marB="91425" marR="91425" marL="91425"/>
                </a:tc>
                <a:tc>
                  <a:txBody>
                    <a:bodyPr/>
                    <a:lstStyle/>
                    <a:p>
                      <a:pPr indent="0" lvl="0" marL="0" rtl="0" algn="l">
                        <a:spcBef>
                          <a:spcPts val="0"/>
                        </a:spcBef>
                        <a:spcAft>
                          <a:spcPts val="0"/>
                        </a:spcAft>
                        <a:buNone/>
                      </a:pPr>
                      <a:r>
                        <a:rPr lang="en-US" sz="2400"/>
                        <a:t>0 - 99%</a:t>
                      </a:r>
                      <a:endParaRPr sz="2400"/>
                    </a:p>
                    <a:p>
                      <a:pPr indent="0" lvl="0" marL="0" rtl="0" algn="l">
                        <a:spcBef>
                          <a:spcPts val="0"/>
                        </a:spcBef>
                        <a:spcAft>
                          <a:spcPts val="0"/>
                        </a:spcAft>
                        <a:buNone/>
                      </a:pPr>
                      <a:r>
                        <a:rPr lang="en-US" sz="2400"/>
                        <a:t>1 - 25%</a:t>
                      </a:r>
                      <a:endParaRPr sz="2400"/>
                    </a:p>
                  </a:txBody>
                  <a:tcPr marT="91425" marB="91425" marR="91425" marL="91425"/>
                </a:tc>
              </a:tr>
              <a:tr h="381000">
                <a:tc>
                  <a:txBody>
                    <a:bodyPr/>
                    <a:lstStyle/>
                    <a:p>
                      <a:pPr indent="0" lvl="0" marL="0" rtl="0" algn="l">
                        <a:spcBef>
                          <a:spcPts val="0"/>
                        </a:spcBef>
                        <a:spcAft>
                          <a:spcPts val="0"/>
                        </a:spcAft>
                        <a:buNone/>
                      </a:pPr>
                      <a:r>
                        <a:rPr lang="en-US" sz="2400"/>
                        <a:t>Random Forest</a:t>
                      </a:r>
                      <a:endParaRPr sz="2400"/>
                    </a:p>
                  </a:txBody>
                  <a:tcPr marT="91425" marB="91425" marR="91425" marL="91425"/>
                </a:tc>
                <a:tc>
                  <a:txBody>
                    <a:bodyPr/>
                    <a:lstStyle/>
                    <a:p>
                      <a:pPr indent="0" lvl="0" marL="0" rtl="0" algn="l">
                        <a:spcBef>
                          <a:spcPts val="0"/>
                        </a:spcBef>
                        <a:spcAft>
                          <a:spcPts val="0"/>
                        </a:spcAft>
                        <a:buNone/>
                      </a:pPr>
                      <a:r>
                        <a:rPr lang="en-US" sz="2400"/>
                        <a:t>85.80%</a:t>
                      </a:r>
                      <a:endParaRPr sz="2400"/>
                    </a:p>
                  </a:txBody>
                  <a:tcPr marT="91425" marB="91425" marR="91425" marL="91425"/>
                </a:tc>
                <a:tc>
                  <a:txBody>
                    <a:bodyPr/>
                    <a:lstStyle/>
                    <a:p>
                      <a:pPr indent="0" lvl="0" marL="0" rtl="0" algn="l">
                        <a:spcBef>
                          <a:spcPts val="0"/>
                        </a:spcBef>
                        <a:spcAft>
                          <a:spcPts val="0"/>
                        </a:spcAft>
                        <a:buNone/>
                      </a:pPr>
                      <a:r>
                        <a:rPr lang="en-US" sz="2400"/>
                        <a:t>0 - 86%</a:t>
                      </a:r>
                      <a:endParaRPr sz="2400"/>
                    </a:p>
                    <a:p>
                      <a:pPr indent="0" lvl="0" marL="0" rtl="0" algn="l">
                        <a:spcBef>
                          <a:spcPts val="0"/>
                        </a:spcBef>
                        <a:spcAft>
                          <a:spcPts val="0"/>
                        </a:spcAft>
                        <a:buNone/>
                      </a:pPr>
                      <a:r>
                        <a:rPr lang="en-US" sz="2400"/>
                        <a:t>1 - 86%</a:t>
                      </a:r>
                      <a:endParaRPr sz="2400"/>
                    </a:p>
                  </a:txBody>
                  <a:tcPr marT="91425" marB="91425" marR="91425" marL="91425"/>
                </a:tc>
                <a:tc>
                  <a:txBody>
                    <a:bodyPr/>
                    <a:lstStyle/>
                    <a:p>
                      <a:pPr indent="0" lvl="0" marL="0" rtl="0" algn="l">
                        <a:spcBef>
                          <a:spcPts val="0"/>
                        </a:spcBef>
                        <a:spcAft>
                          <a:spcPts val="0"/>
                        </a:spcAft>
                        <a:buNone/>
                      </a:pPr>
                      <a:r>
                        <a:rPr lang="en-US" sz="2400"/>
                        <a:t>0 - 99%</a:t>
                      </a:r>
                      <a:endParaRPr sz="2400"/>
                    </a:p>
                    <a:p>
                      <a:pPr indent="0" lvl="0" marL="0" rtl="0" algn="l">
                        <a:spcBef>
                          <a:spcPts val="0"/>
                        </a:spcBef>
                        <a:spcAft>
                          <a:spcPts val="0"/>
                        </a:spcAft>
                        <a:buNone/>
                      </a:pPr>
                      <a:r>
                        <a:rPr lang="en-US" sz="2400"/>
                        <a:t>1 - 25%</a:t>
                      </a:r>
                      <a:endParaRPr sz="2400"/>
                    </a:p>
                  </a:txBody>
                  <a:tcPr marT="91425" marB="91425" marR="91425" marL="91425"/>
                </a:tc>
              </a:tr>
              <a:tr h="381000">
                <a:tc>
                  <a:txBody>
                    <a:bodyPr/>
                    <a:lstStyle/>
                    <a:p>
                      <a:pPr indent="0" lvl="0" marL="0" rtl="0" algn="l">
                        <a:spcBef>
                          <a:spcPts val="0"/>
                        </a:spcBef>
                        <a:spcAft>
                          <a:spcPts val="0"/>
                        </a:spcAft>
                        <a:buNone/>
                      </a:pPr>
                      <a:r>
                        <a:rPr lang="en-US" sz="2400"/>
                        <a:t>K-Nearest Neighbor</a:t>
                      </a:r>
                      <a:endParaRPr sz="2400"/>
                    </a:p>
                  </a:txBody>
                  <a:tcPr marT="91425" marB="91425" marR="91425" marL="91425"/>
                </a:tc>
                <a:tc>
                  <a:txBody>
                    <a:bodyPr/>
                    <a:lstStyle/>
                    <a:p>
                      <a:pPr indent="0" lvl="0" marL="0" rtl="0" algn="l">
                        <a:spcBef>
                          <a:spcPts val="0"/>
                        </a:spcBef>
                        <a:spcAft>
                          <a:spcPts val="0"/>
                        </a:spcAft>
                        <a:buNone/>
                      </a:pPr>
                      <a:r>
                        <a:rPr lang="en-US" sz="2400"/>
                        <a:t>84%</a:t>
                      </a:r>
                      <a:endParaRPr sz="2400"/>
                    </a:p>
                  </a:txBody>
                  <a:tcPr marT="91425" marB="91425" marR="91425" marL="91425"/>
                </a:tc>
                <a:tc>
                  <a:txBody>
                    <a:bodyPr/>
                    <a:lstStyle/>
                    <a:p>
                      <a:pPr indent="0" lvl="0" marL="0" rtl="0" algn="l">
                        <a:spcBef>
                          <a:spcPts val="0"/>
                        </a:spcBef>
                        <a:spcAft>
                          <a:spcPts val="0"/>
                        </a:spcAft>
                        <a:buNone/>
                      </a:pPr>
                      <a:r>
                        <a:rPr lang="en-US" sz="2400"/>
                        <a:t>0 - 86%</a:t>
                      </a:r>
                      <a:endParaRPr sz="2400"/>
                    </a:p>
                    <a:p>
                      <a:pPr indent="0" lvl="0" marL="0" rtl="0" algn="l">
                        <a:spcBef>
                          <a:spcPts val="0"/>
                        </a:spcBef>
                        <a:spcAft>
                          <a:spcPts val="0"/>
                        </a:spcAft>
                        <a:buNone/>
                      </a:pPr>
                      <a:r>
                        <a:rPr lang="en-US" sz="2400"/>
                        <a:t>1 - 62%</a:t>
                      </a:r>
                      <a:endParaRPr sz="2400"/>
                    </a:p>
                  </a:txBody>
                  <a:tcPr marT="91425" marB="91425" marR="91425" marL="91425"/>
                </a:tc>
                <a:tc>
                  <a:txBody>
                    <a:bodyPr/>
                    <a:lstStyle/>
                    <a:p>
                      <a:pPr indent="0" lvl="0" marL="0" rtl="0" algn="l">
                        <a:spcBef>
                          <a:spcPts val="0"/>
                        </a:spcBef>
                        <a:spcAft>
                          <a:spcPts val="0"/>
                        </a:spcAft>
                        <a:buNone/>
                      </a:pPr>
                      <a:r>
                        <a:rPr lang="en-US" sz="2400"/>
                        <a:t>0 - 96%</a:t>
                      </a:r>
                      <a:endParaRPr sz="2400"/>
                    </a:p>
                    <a:p>
                      <a:pPr indent="0" lvl="0" marL="0" rtl="0" algn="l">
                        <a:spcBef>
                          <a:spcPts val="0"/>
                        </a:spcBef>
                        <a:spcAft>
                          <a:spcPts val="0"/>
                        </a:spcAft>
                        <a:buNone/>
                      </a:pPr>
                      <a:r>
                        <a:rPr lang="en-US" sz="2400"/>
                        <a:t>1 - 27%</a:t>
                      </a:r>
                      <a:endParaRPr sz="2400"/>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d66d31127b_0_14"/>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Result</a:t>
            </a:r>
            <a:endParaRPr/>
          </a:p>
        </p:txBody>
      </p:sp>
      <p:sp>
        <p:nvSpPr>
          <p:cNvPr id="283" name="Google Shape;283;g2d66d31127b_0_14"/>
          <p:cNvSpPr txBox="1"/>
          <p:nvPr>
            <p:ph idx="1" type="body"/>
          </p:nvPr>
        </p:nvSpPr>
        <p:spPr>
          <a:xfrm>
            <a:off x="365581" y="1472175"/>
            <a:ext cx="8197200" cy="4212600"/>
          </a:xfrm>
          <a:prstGeom prst="rect">
            <a:avLst/>
          </a:prstGeom>
        </p:spPr>
        <p:txBody>
          <a:bodyPr anchorCtr="0" anchor="t" bIns="45700" lIns="91425" spcFirstLastPara="1" rIns="91425" wrap="square" tIns="45700">
            <a:normAutofit/>
          </a:bodyPr>
          <a:lstStyle/>
          <a:p>
            <a:pPr indent="-387350" lvl="0" marL="457200" rtl="0" algn="l">
              <a:spcBef>
                <a:spcPts val="500"/>
              </a:spcBef>
              <a:spcAft>
                <a:spcPts val="0"/>
              </a:spcAft>
              <a:buSzPts val="2500"/>
              <a:buChar char="•"/>
            </a:pPr>
            <a:r>
              <a:rPr lang="en-US"/>
              <a:t>Logistic Regression is the most accurate</a:t>
            </a:r>
            <a:endParaRPr/>
          </a:p>
          <a:p>
            <a:pPr indent="0" lvl="0" marL="0" rtl="0" algn="l">
              <a:spcBef>
                <a:spcPts val="500"/>
              </a:spcBef>
              <a:spcAft>
                <a:spcPts val="0"/>
              </a:spcAft>
              <a:buNone/>
            </a:pPr>
            <a:r>
              <a:t/>
            </a:r>
            <a:endParaRPr/>
          </a:p>
          <a:p>
            <a:pPr indent="-387350" lvl="0" marL="457200" rtl="0" algn="l">
              <a:spcBef>
                <a:spcPts val="500"/>
              </a:spcBef>
              <a:spcAft>
                <a:spcPts val="0"/>
              </a:spcAft>
              <a:buSzPts val="2500"/>
              <a:buChar char="•"/>
            </a:pPr>
            <a:r>
              <a:rPr lang="en-US"/>
              <a:t>Requires hyperparameter tuning</a:t>
            </a:r>
            <a:endParaRPr/>
          </a:p>
        </p:txBody>
      </p:sp>
      <p:sp>
        <p:nvSpPr>
          <p:cNvPr id="284" name="Google Shape;284;g2d66d31127b_0_14"/>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g31b946f96a2_0_123"/>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Research Question</a:t>
            </a:r>
            <a:endParaRPr/>
          </a:p>
          <a:p>
            <a:pPr indent="0" lvl="0" marL="0" rtl="0" algn="l">
              <a:spcBef>
                <a:spcPts val="0"/>
              </a:spcBef>
              <a:spcAft>
                <a:spcPts val="0"/>
              </a:spcAft>
              <a:buNone/>
            </a:pPr>
            <a:r>
              <a:t/>
            </a:r>
            <a:endParaRPr/>
          </a:p>
        </p:txBody>
      </p:sp>
      <p:sp>
        <p:nvSpPr>
          <p:cNvPr id="291" name="Google Shape;291;g31b946f96a2_0_123"/>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2" name="Google Shape;292;g31b946f96a2_0_123"/>
          <p:cNvSpPr txBox="1"/>
          <p:nvPr/>
        </p:nvSpPr>
        <p:spPr>
          <a:xfrm>
            <a:off x="472700" y="1317350"/>
            <a:ext cx="8444700" cy="455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US" sz="2400">
                <a:solidFill>
                  <a:schemeClr val="dk1"/>
                </a:solidFill>
              </a:rPr>
              <a:t>Which locations or roads are the deadliest with the highest amount of fatal injuries? Are accidents more likely to occur where there are a lot of accidents that happened in close proximity?</a:t>
            </a:r>
            <a:endParaRPr b="1" sz="2400">
              <a:solidFill>
                <a:schemeClr val="dk1"/>
              </a:solidFill>
            </a:endParaRPr>
          </a:p>
          <a:p>
            <a:pPr indent="0" lvl="0" marL="0" rtl="0" algn="l">
              <a:lnSpc>
                <a:spcPct val="150000"/>
              </a:lnSpc>
              <a:spcBef>
                <a:spcPts val="0"/>
              </a:spcBef>
              <a:spcAft>
                <a:spcPts val="0"/>
              </a:spcAft>
              <a:buNone/>
            </a:pPr>
            <a:r>
              <a:t/>
            </a:r>
            <a:endParaRPr b="1" sz="2400">
              <a:solidFill>
                <a:schemeClr val="dk1"/>
              </a:solidFill>
            </a:endParaRPr>
          </a:p>
          <a:p>
            <a:pPr indent="-381000" lvl="0" marL="457200" rtl="0" algn="l">
              <a:lnSpc>
                <a:spcPct val="150000"/>
              </a:lnSpc>
              <a:spcBef>
                <a:spcPts val="0"/>
              </a:spcBef>
              <a:spcAft>
                <a:spcPts val="0"/>
              </a:spcAft>
              <a:buClr>
                <a:schemeClr val="dk1"/>
              </a:buClr>
              <a:buSzPts val="2400"/>
              <a:buChar char="●"/>
            </a:pPr>
            <a:r>
              <a:rPr lang="en-US" sz="2400">
                <a:solidFill>
                  <a:schemeClr val="dk1"/>
                </a:solidFill>
              </a:rPr>
              <a:t>K Nearest Neighbor can identify deadliest concentrations of collisions</a:t>
            </a:r>
            <a:endParaRPr sz="2400">
              <a:solidFill>
                <a:schemeClr val="dk1"/>
              </a:solidFill>
            </a:endParaRPr>
          </a:p>
          <a:p>
            <a:pPr indent="0" lvl="0" marL="0" rtl="0" algn="l">
              <a:spcBef>
                <a:spcPts val="0"/>
              </a:spcBef>
              <a:spcAft>
                <a:spcPts val="0"/>
              </a:spcAft>
              <a:buNone/>
            </a:pPr>
            <a:r>
              <a:t/>
            </a:r>
            <a:endParaRPr sz="2500">
              <a:solidFill>
                <a:schemeClr val="dk1"/>
              </a:solidFill>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g31b946f96a2_0_69"/>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299" name="Google Shape;299;g31b946f96a2_0_69"/>
          <p:cNvSpPr txBox="1"/>
          <p:nvPr>
            <p:ph idx="1" type="body"/>
          </p:nvPr>
        </p:nvSpPr>
        <p:spPr>
          <a:xfrm>
            <a:off x="365581" y="1472175"/>
            <a:ext cx="8150700" cy="42126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en-US" sz="2400">
                <a:latin typeface="Arial"/>
                <a:ea typeface="Arial"/>
                <a:cs typeface="Arial"/>
                <a:sym typeface="Arial"/>
              </a:rPr>
              <a:t>In this project, several machine learning classification models have been employed to predict collision probability based on historical road collision data. Decision tree and logistic regression exhibit the highest performance at 85% in accuracy score and the decision tree outscore the other by a little bit. </a:t>
            </a:r>
            <a:endParaRPr sz="2400">
              <a:latin typeface="Arial"/>
              <a:ea typeface="Arial"/>
              <a:cs typeface="Arial"/>
              <a:sym typeface="Arial"/>
            </a:endParaRPr>
          </a:p>
          <a:p>
            <a:pPr indent="0" lvl="0" marL="0" rtl="0" algn="l">
              <a:spcBef>
                <a:spcPts val="500"/>
              </a:spcBef>
              <a:spcAft>
                <a:spcPts val="0"/>
              </a:spcAft>
              <a:buNone/>
            </a:pPr>
            <a:r>
              <a:t/>
            </a:r>
            <a:endParaRPr/>
          </a:p>
        </p:txBody>
      </p:sp>
      <p:sp>
        <p:nvSpPr>
          <p:cNvPr id="300" name="Google Shape;300;g31b946f96a2_0_69"/>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31b946f96a2_0_77"/>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Questions</a:t>
            </a:r>
            <a:endParaRPr/>
          </a:p>
        </p:txBody>
      </p:sp>
      <p:sp>
        <p:nvSpPr>
          <p:cNvPr id="307" name="Google Shape;307;g31b946f96a2_0_77"/>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8" name="Google Shape;308;g31b946f96a2_0_77"/>
          <p:cNvPicPr preferRelativeResize="0"/>
          <p:nvPr/>
        </p:nvPicPr>
        <p:blipFill>
          <a:blip r:embed="rId3">
            <a:alphaModFix/>
          </a:blip>
          <a:stretch>
            <a:fillRect/>
          </a:stretch>
        </p:blipFill>
        <p:spPr>
          <a:xfrm>
            <a:off x="2042448" y="1462223"/>
            <a:ext cx="4218876" cy="42188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
          <p:cNvSpPr txBox="1"/>
          <p:nvPr>
            <p:ph type="title"/>
          </p:nvPr>
        </p:nvSpPr>
        <p:spPr>
          <a:xfrm>
            <a:off x="365575" y="392427"/>
            <a:ext cx="4434600" cy="11520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Objectives and Goals</a:t>
            </a:r>
            <a:endParaRPr/>
          </a:p>
        </p:txBody>
      </p:sp>
      <p:sp>
        <p:nvSpPr>
          <p:cNvPr id="121" name="Google Shape;121;p4"/>
          <p:cNvSpPr txBox="1"/>
          <p:nvPr>
            <p:ph idx="10" type="dt"/>
          </p:nvPr>
        </p:nvSpPr>
        <p:spPr>
          <a:xfrm>
            <a:off x="5873743" y="6155267"/>
            <a:ext cx="247438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Dec 5 2024</a:t>
            </a:r>
            <a:endParaRPr/>
          </a:p>
        </p:txBody>
      </p:sp>
      <p:sp>
        <p:nvSpPr>
          <p:cNvPr id="122" name="Google Shape;122;p4"/>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3" name="Google Shape;123;p4"/>
          <p:cNvSpPr txBox="1"/>
          <p:nvPr>
            <p:ph idx="1" type="body"/>
          </p:nvPr>
        </p:nvSpPr>
        <p:spPr>
          <a:xfrm>
            <a:off x="349650" y="1221550"/>
            <a:ext cx="8444700" cy="44235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0"/>
              </a:spcBef>
              <a:spcAft>
                <a:spcPts val="0"/>
              </a:spcAft>
              <a:buSzPts val="1800"/>
              <a:buAutoNum type="arabicPeriod"/>
            </a:pPr>
            <a:r>
              <a:rPr lang="en-US" sz="1800">
                <a:latin typeface="Arial"/>
                <a:ea typeface="Arial"/>
                <a:cs typeface="Arial"/>
                <a:sym typeface="Arial"/>
              </a:rPr>
              <a:t>The motivation is to provide a useful tool for cyclists and drivers to learn about how safe their routes are.</a:t>
            </a:r>
            <a:endParaRPr sz="1800">
              <a:latin typeface="Arial"/>
              <a:ea typeface="Arial"/>
              <a:cs typeface="Arial"/>
              <a:sym typeface="Arial"/>
            </a:endParaRPr>
          </a:p>
          <a:p>
            <a:pPr indent="0" lvl="0" marL="457200" rtl="0" algn="l">
              <a:lnSpc>
                <a:spcPct val="150000"/>
              </a:lnSpc>
              <a:spcBef>
                <a:spcPts val="0"/>
              </a:spcBef>
              <a:spcAft>
                <a:spcPts val="0"/>
              </a:spcAft>
              <a:buNone/>
            </a:pPr>
            <a:r>
              <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AutoNum type="arabicPeriod"/>
            </a:pPr>
            <a:r>
              <a:rPr lang="en-US" sz="1800">
                <a:latin typeface="Arial"/>
                <a:ea typeface="Arial"/>
                <a:cs typeface="Arial"/>
                <a:sym typeface="Arial"/>
              </a:rPr>
              <a:t>The project aims to predict the chance of collision for a location accurately using historical traffic collision data</a:t>
            </a:r>
            <a:endParaRPr sz="1800">
              <a:latin typeface="Arial"/>
              <a:ea typeface="Arial"/>
              <a:cs typeface="Arial"/>
              <a:sym typeface="Arial"/>
            </a:endParaRPr>
          </a:p>
          <a:p>
            <a:pPr indent="0" lvl="0" marL="457200" rtl="0" algn="l">
              <a:lnSpc>
                <a:spcPct val="150000"/>
              </a:lnSpc>
              <a:spcBef>
                <a:spcPts val="0"/>
              </a:spcBef>
              <a:spcAft>
                <a:spcPts val="0"/>
              </a:spcAft>
              <a:buNone/>
            </a:pPr>
            <a:r>
              <a:t/>
            </a:r>
            <a:endParaRPr sz="1800">
              <a:latin typeface="Arial"/>
              <a:ea typeface="Arial"/>
              <a:cs typeface="Arial"/>
              <a:sym typeface="Arial"/>
            </a:endParaRPr>
          </a:p>
          <a:p>
            <a:pPr indent="-342900" lvl="0" marL="457200" rtl="0" algn="l">
              <a:lnSpc>
                <a:spcPct val="150000"/>
              </a:lnSpc>
              <a:spcBef>
                <a:spcPts val="0"/>
              </a:spcBef>
              <a:spcAft>
                <a:spcPts val="0"/>
              </a:spcAft>
              <a:buSzPts val="1800"/>
              <a:buFont typeface="Arial"/>
              <a:buAutoNum type="arabicPeriod"/>
            </a:pPr>
            <a:r>
              <a:rPr lang="en-US" sz="1800">
                <a:latin typeface="Arial"/>
                <a:ea typeface="Arial"/>
                <a:cs typeface="Arial"/>
                <a:sym typeface="Arial"/>
              </a:rPr>
              <a:t>This initiative will help reduce road accidents and fatalities for cyclists in the light of the upcoming ban on bicycle lanes in Ontario.</a:t>
            </a:r>
            <a:endParaRPr sz="180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31b946f96a2_0_0"/>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Research Questions</a:t>
            </a:r>
            <a:endParaRPr/>
          </a:p>
        </p:txBody>
      </p:sp>
      <p:sp>
        <p:nvSpPr>
          <p:cNvPr id="130" name="Google Shape;130;g31b946f96a2_0_0"/>
          <p:cNvSpPr txBox="1"/>
          <p:nvPr>
            <p:ph idx="1" type="body"/>
          </p:nvPr>
        </p:nvSpPr>
        <p:spPr>
          <a:xfrm>
            <a:off x="365568" y="1230009"/>
            <a:ext cx="8444700" cy="42126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0"/>
              </a:spcBef>
              <a:spcAft>
                <a:spcPts val="0"/>
              </a:spcAft>
              <a:buSzPts val="1800"/>
              <a:buAutoNum type="arabicPeriod"/>
            </a:pPr>
            <a:r>
              <a:rPr lang="en-US" sz="1800">
                <a:latin typeface="Arial"/>
                <a:ea typeface="Arial"/>
                <a:cs typeface="Arial"/>
                <a:sym typeface="Arial"/>
              </a:rPr>
              <a:t>What are the factors that contribute most significantly to the amount of road collisions at a specific road or location? Does the speed of the vehicle influence the collision rate?</a:t>
            </a:r>
            <a:endParaRPr sz="18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342900" lvl="0" marL="457200" rtl="0" algn="l">
              <a:lnSpc>
                <a:spcPct val="150000"/>
              </a:lnSpc>
              <a:spcBef>
                <a:spcPts val="0"/>
              </a:spcBef>
              <a:spcAft>
                <a:spcPts val="0"/>
              </a:spcAft>
              <a:buSzPts val="1800"/>
              <a:buAutoNum type="arabicPeriod"/>
            </a:pPr>
            <a:r>
              <a:rPr lang="en-US" sz="1800">
                <a:latin typeface="Arial"/>
                <a:ea typeface="Arial"/>
                <a:cs typeface="Arial"/>
                <a:sym typeface="Arial"/>
              </a:rPr>
              <a:t>Which model can best accurately predict </a:t>
            </a:r>
            <a:r>
              <a:rPr lang="en-US" sz="1800">
                <a:latin typeface="Arial"/>
                <a:ea typeface="Arial"/>
                <a:cs typeface="Arial"/>
                <a:sym typeface="Arial"/>
              </a:rPr>
              <a:t>the most dangerous locations for road traffic collisions in Ottawa</a:t>
            </a:r>
            <a:endParaRPr sz="1800">
              <a:latin typeface="Arial"/>
              <a:ea typeface="Arial"/>
              <a:cs typeface="Arial"/>
              <a:sym typeface="Arial"/>
            </a:endParaRPr>
          </a:p>
          <a:p>
            <a:pPr indent="0" lvl="0" marL="0" rtl="0" algn="l">
              <a:lnSpc>
                <a:spcPct val="150000"/>
              </a:lnSpc>
              <a:spcBef>
                <a:spcPts val="0"/>
              </a:spcBef>
              <a:spcAft>
                <a:spcPts val="0"/>
              </a:spcAft>
              <a:buClr>
                <a:schemeClr val="dk1"/>
              </a:buClr>
              <a:buSzPts val="1100"/>
              <a:buFont typeface="Arial"/>
              <a:buNone/>
            </a:pPr>
            <a:r>
              <a:t/>
            </a:r>
            <a:endParaRPr sz="1800">
              <a:latin typeface="Arial"/>
              <a:ea typeface="Arial"/>
              <a:cs typeface="Arial"/>
              <a:sym typeface="Arial"/>
            </a:endParaRPr>
          </a:p>
          <a:p>
            <a:pPr indent="-342900" lvl="0" marL="457200" rtl="0" algn="l">
              <a:lnSpc>
                <a:spcPct val="150000"/>
              </a:lnSpc>
              <a:spcBef>
                <a:spcPts val="0"/>
              </a:spcBef>
              <a:spcAft>
                <a:spcPts val="0"/>
              </a:spcAft>
              <a:buSzPts val="1800"/>
              <a:buAutoNum type="arabicPeriod"/>
            </a:pPr>
            <a:r>
              <a:rPr lang="en-US" sz="1800">
                <a:latin typeface="Arial"/>
                <a:ea typeface="Arial"/>
                <a:cs typeface="Arial"/>
                <a:sym typeface="Arial"/>
              </a:rPr>
              <a:t>How do road surface conditions like wet or snowy or icy affect the probability of road collisions at various locations? Does time of the day and days of the week affect the number of vehicular collisions?</a:t>
            </a:r>
            <a:endParaRPr sz="1800"/>
          </a:p>
        </p:txBody>
      </p:sp>
      <p:sp>
        <p:nvSpPr>
          <p:cNvPr id="131" name="Google Shape;131;g31b946f96a2_0_0"/>
          <p:cNvSpPr txBox="1"/>
          <p:nvPr>
            <p:ph idx="12" type="sldNum"/>
          </p:nvPr>
        </p:nvSpPr>
        <p:spPr>
          <a:xfrm>
            <a:off x="8128000" y="6155267"/>
            <a:ext cx="6753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1b946f96a2_0_21"/>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Literature Review</a:t>
            </a:r>
            <a:endParaRPr/>
          </a:p>
        </p:txBody>
      </p:sp>
      <p:sp>
        <p:nvSpPr>
          <p:cNvPr id="137" name="Google Shape;137;g31b946f96a2_0_21"/>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38" name="Google Shape;138;g31b946f96a2_0_21"/>
          <p:cNvSpPr txBox="1"/>
          <p:nvPr/>
        </p:nvSpPr>
        <p:spPr>
          <a:xfrm>
            <a:off x="473575" y="1528300"/>
            <a:ext cx="8454000" cy="436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US" sz="1800">
                <a:solidFill>
                  <a:schemeClr val="dk1"/>
                </a:solidFill>
              </a:rPr>
              <a:t>Abohassan et Al. 2022 examines the positive r</a:t>
            </a:r>
            <a:r>
              <a:rPr lang="en-US" sz="1800">
                <a:solidFill>
                  <a:schemeClr val="dk1"/>
                </a:solidFill>
              </a:rPr>
              <a:t>elationship between pavement friction caused by snow and collision counts in Edmonton during inclement weather</a:t>
            </a:r>
            <a:endParaRPr sz="1800">
              <a:solidFill>
                <a:schemeClr val="dk1"/>
              </a:solidFill>
            </a:endParaRPr>
          </a:p>
          <a:p>
            <a:pPr indent="0" lvl="0" marL="0" rtl="0" algn="l">
              <a:lnSpc>
                <a:spcPct val="150000"/>
              </a:lnSpc>
              <a:spcBef>
                <a:spcPts val="0"/>
              </a:spcBef>
              <a:spcAft>
                <a:spcPts val="0"/>
              </a:spcAft>
              <a:buNone/>
            </a:pPr>
            <a:r>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Mahshid Eltemasi et Al. 2024 looked into the relationships between different causes of road accidents and found that distracted driving is the most significant cause of traffic collision</a:t>
            </a:r>
            <a:endParaRPr sz="1800">
              <a:solidFill>
                <a:schemeClr val="dk1"/>
              </a:solidFill>
            </a:endParaRPr>
          </a:p>
          <a:p>
            <a:pPr indent="0" lvl="0" marL="0" rtl="0" algn="l">
              <a:lnSpc>
                <a:spcPct val="150000"/>
              </a:lnSpc>
              <a:spcBef>
                <a:spcPts val="0"/>
              </a:spcBef>
              <a:spcAft>
                <a:spcPts val="0"/>
              </a:spcAft>
              <a:buNone/>
            </a:pPr>
            <a:r>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Perez et Al. 2007 determined that traffic cameras have an effect of traffic road collisions</a:t>
            </a:r>
            <a:endParaRPr sz="18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3"/>
          <p:cNvSpPr txBox="1"/>
          <p:nvPr>
            <p:ph type="title"/>
          </p:nvPr>
        </p:nvSpPr>
        <p:spPr>
          <a:xfrm>
            <a:off x="365568" y="392415"/>
            <a:ext cx="8444818" cy="1069848"/>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Approach</a:t>
            </a:r>
            <a:endParaRPr/>
          </a:p>
        </p:txBody>
      </p:sp>
      <p:sp>
        <p:nvSpPr>
          <p:cNvPr id="144" name="Google Shape;144;p3"/>
          <p:cNvSpPr txBox="1"/>
          <p:nvPr>
            <p:ph idx="10" type="dt"/>
          </p:nvPr>
        </p:nvSpPr>
        <p:spPr>
          <a:xfrm>
            <a:off x="6032493" y="6155267"/>
            <a:ext cx="2315633"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45" name="Google Shape;145;p3"/>
          <p:cNvSpPr txBox="1"/>
          <p:nvPr>
            <p:ph idx="12" type="sldNum"/>
          </p:nvPr>
        </p:nvSpPr>
        <p:spPr>
          <a:xfrm>
            <a:off x="8149167" y="6155266"/>
            <a:ext cx="65405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46" name="Google Shape;146;p3"/>
          <p:cNvPicPr preferRelativeResize="0"/>
          <p:nvPr/>
        </p:nvPicPr>
        <p:blipFill>
          <a:blip r:embed="rId3">
            <a:alphaModFix/>
          </a:blip>
          <a:stretch>
            <a:fillRect/>
          </a:stretch>
        </p:blipFill>
        <p:spPr>
          <a:xfrm>
            <a:off x="1668375" y="1001063"/>
            <a:ext cx="5622314" cy="50909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2d65a9f3f89_0_23"/>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Data Preparation</a:t>
            </a:r>
            <a:endParaRPr/>
          </a:p>
        </p:txBody>
      </p:sp>
      <p:sp>
        <p:nvSpPr>
          <p:cNvPr id="152" name="Google Shape;152;g2d65a9f3f89_0_23"/>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sp>
        <p:nvSpPr>
          <p:cNvPr id="153" name="Google Shape;153;g2d65a9f3f89_0_23"/>
          <p:cNvSpPr txBox="1"/>
          <p:nvPr/>
        </p:nvSpPr>
        <p:spPr>
          <a:xfrm>
            <a:off x="498750" y="1115550"/>
            <a:ext cx="8444700" cy="4695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US" sz="1800">
                <a:solidFill>
                  <a:schemeClr val="dk1"/>
                </a:solidFill>
              </a:rPr>
              <a:t>The data is a csv file that can be downloaded from openottawa.ca</a:t>
            </a:r>
            <a:endParaRPr sz="1800">
              <a:solidFill>
                <a:schemeClr val="dk1"/>
              </a:solidFill>
            </a:endParaRPr>
          </a:p>
          <a:p>
            <a:pPr indent="0" lvl="0" marL="0" rtl="0" algn="l">
              <a:lnSpc>
                <a:spcPct val="150000"/>
              </a:lnSpc>
              <a:spcBef>
                <a:spcPts val="0"/>
              </a:spcBef>
              <a:spcAft>
                <a:spcPts val="0"/>
              </a:spcAft>
              <a:buNone/>
            </a:pPr>
            <a:r>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The dataset contains 74,612 rows and 30 </a:t>
            </a:r>
            <a:r>
              <a:rPr lang="en-US" sz="1800">
                <a:solidFill>
                  <a:schemeClr val="dk1"/>
                </a:solidFill>
              </a:rPr>
              <a:t>column</a:t>
            </a:r>
            <a:r>
              <a:rPr lang="en-US" sz="1800">
                <a:solidFill>
                  <a:schemeClr val="dk1"/>
                </a:solidFill>
              </a:rPr>
              <a:t> initially and have been reduced to 74467 rows and 14 columns</a:t>
            </a:r>
            <a:endParaRPr sz="1800">
              <a:solidFill>
                <a:schemeClr val="dk1"/>
              </a:solidFill>
            </a:endParaRPr>
          </a:p>
          <a:p>
            <a:pPr indent="0" lvl="0" marL="0" rtl="0" algn="l">
              <a:lnSpc>
                <a:spcPct val="150000"/>
              </a:lnSpc>
              <a:spcBef>
                <a:spcPts val="0"/>
              </a:spcBef>
              <a:spcAft>
                <a:spcPts val="0"/>
              </a:spcAft>
              <a:buNone/>
            </a:pPr>
            <a:r>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Columns have been dropped and columns that have less than 5 missing </a:t>
            </a:r>
            <a:r>
              <a:rPr lang="en-US" sz="1800">
                <a:solidFill>
                  <a:schemeClr val="dk1"/>
                </a:solidFill>
              </a:rPr>
              <a:t>values have been replaced by a median value.  </a:t>
            </a:r>
            <a:endParaRPr sz="1800">
              <a:solidFill>
                <a:schemeClr val="dk1"/>
              </a:solidFill>
            </a:endParaRPr>
          </a:p>
          <a:p>
            <a:pPr indent="0" lvl="0" marL="0" rtl="0" algn="l">
              <a:lnSpc>
                <a:spcPct val="150000"/>
              </a:lnSpc>
              <a:spcBef>
                <a:spcPts val="0"/>
              </a:spcBef>
              <a:spcAft>
                <a:spcPts val="0"/>
              </a:spcAft>
              <a:buNone/>
            </a:pPr>
            <a:r>
              <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lang="en-US" sz="1800">
                <a:solidFill>
                  <a:schemeClr val="dk1"/>
                </a:solidFill>
              </a:rPr>
              <a:t>Removed 10 duplicated rows</a:t>
            </a:r>
            <a:endParaRPr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d65a9f3f89_0_29"/>
          <p:cNvSpPr txBox="1"/>
          <p:nvPr>
            <p:ph type="title"/>
          </p:nvPr>
        </p:nvSpPr>
        <p:spPr>
          <a:xfrm>
            <a:off x="365568" y="392415"/>
            <a:ext cx="8444700" cy="10698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0"/>
              </a:spcBef>
              <a:spcAft>
                <a:spcPts val="0"/>
              </a:spcAft>
              <a:buClr>
                <a:schemeClr val="dk2"/>
              </a:buClr>
              <a:buSzPts val="2800"/>
              <a:buFont typeface="Arial"/>
              <a:buNone/>
            </a:pPr>
            <a:r>
              <a:rPr lang="en-US"/>
              <a:t>Data Description</a:t>
            </a:r>
            <a:endParaRPr/>
          </a:p>
        </p:txBody>
      </p:sp>
      <p:sp>
        <p:nvSpPr>
          <p:cNvPr id="159" name="Google Shape;159;g2d65a9f3f89_0_29"/>
          <p:cNvSpPr txBox="1"/>
          <p:nvPr>
            <p:ph idx="10" type="dt"/>
          </p:nvPr>
        </p:nvSpPr>
        <p:spPr>
          <a:xfrm>
            <a:off x="6032493" y="6155267"/>
            <a:ext cx="2315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July 20, 2021     |</a:t>
            </a:r>
            <a:endParaRPr/>
          </a:p>
        </p:txBody>
      </p:sp>
      <p:pic>
        <p:nvPicPr>
          <p:cNvPr id="160" name="Google Shape;160;g2d65a9f3f89_0_29"/>
          <p:cNvPicPr preferRelativeResize="0"/>
          <p:nvPr/>
        </p:nvPicPr>
        <p:blipFill>
          <a:blip r:embed="rId3">
            <a:alphaModFix/>
          </a:blip>
          <a:stretch>
            <a:fillRect/>
          </a:stretch>
        </p:blipFill>
        <p:spPr>
          <a:xfrm>
            <a:off x="1935175" y="1064290"/>
            <a:ext cx="5273657" cy="50909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31c2137c969_0_1"/>
          <p:cNvSpPr txBox="1"/>
          <p:nvPr>
            <p:ph type="title"/>
          </p:nvPr>
        </p:nvSpPr>
        <p:spPr>
          <a:xfrm>
            <a:off x="365568" y="392415"/>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Feature Engineering</a:t>
            </a:r>
            <a:endParaRPr/>
          </a:p>
        </p:txBody>
      </p:sp>
      <p:sp>
        <p:nvSpPr>
          <p:cNvPr id="167" name="Google Shape;167;g31c2137c969_0_1"/>
          <p:cNvSpPr txBox="1"/>
          <p:nvPr>
            <p:ph idx="1" type="body"/>
          </p:nvPr>
        </p:nvSpPr>
        <p:spPr>
          <a:xfrm>
            <a:off x="365575" y="1169975"/>
            <a:ext cx="8309100" cy="17514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0"/>
              </a:spcBef>
              <a:spcAft>
                <a:spcPts val="0"/>
              </a:spcAft>
              <a:buSzPts val="1800"/>
              <a:buFont typeface="Arial"/>
              <a:buChar char="●"/>
            </a:pPr>
            <a:r>
              <a:rPr b="1" lang="en-US" sz="1800">
                <a:latin typeface="Arial"/>
                <a:ea typeface="Arial"/>
                <a:cs typeface="Arial"/>
                <a:sym typeface="Arial"/>
              </a:rPr>
              <a:t>Collision </a:t>
            </a:r>
            <a:r>
              <a:rPr lang="en-US" sz="1800">
                <a:latin typeface="Arial"/>
                <a:ea typeface="Arial"/>
                <a:cs typeface="Arial"/>
                <a:sym typeface="Arial"/>
              </a:rPr>
              <a:t>boolean column will be created using Num_of_Injuries &gt; 0</a:t>
            </a:r>
            <a:endParaRPr sz="1800">
              <a:latin typeface="Arial"/>
              <a:ea typeface="Arial"/>
              <a:cs typeface="Arial"/>
              <a:sym typeface="Arial"/>
            </a:endParaRPr>
          </a:p>
          <a:p>
            <a:pPr indent="0" lvl="0" marL="0" rtl="0" algn="l">
              <a:lnSpc>
                <a:spcPct val="150000"/>
              </a:lnSpc>
              <a:spcBef>
                <a:spcPts val="0"/>
              </a:spcBef>
              <a:spcAft>
                <a:spcPts val="0"/>
              </a:spcAft>
              <a:buNone/>
            </a:pPr>
            <a:r>
              <a:t/>
            </a:r>
            <a:endParaRPr sz="1800">
              <a:latin typeface="Arial"/>
              <a:ea typeface="Arial"/>
              <a:cs typeface="Arial"/>
              <a:sym typeface="Arial"/>
            </a:endParaRPr>
          </a:p>
          <a:p>
            <a:pPr indent="0" lvl="0" marL="0" rtl="0" algn="l">
              <a:lnSpc>
                <a:spcPct val="150000"/>
              </a:lnSpc>
              <a:spcBef>
                <a:spcPts val="0"/>
              </a:spcBef>
              <a:spcAft>
                <a:spcPts val="0"/>
              </a:spcAft>
              <a:buNone/>
            </a:pPr>
            <a:r>
              <a:t/>
            </a:r>
            <a:endParaRPr sz="1800">
              <a:latin typeface="Arial"/>
              <a:ea typeface="Arial"/>
              <a:cs typeface="Arial"/>
              <a:sym typeface="Arial"/>
            </a:endParaRPr>
          </a:p>
        </p:txBody>
      </p:sp>
      <p:sp>
        <p:nvSpPr>
          <p:cNvPr id="168" name="Google Shape;168;g31c2137c969_0_1"/>
          <p:cNvSpPr txBox="1"/>
          <p:nvPr>
            <p:ph idx="12" type="sldNum"/>
          </p:nvPr>
        </p:nvSpPr>
        <p:spPr>
          <a:xfrm>
            <a:off x="8149167" y="6155266"/>
            <a:ext cx="6540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9" name="Google Shape;169;g31c2137c969_0_1"/>
          <p:cNvSpPr txBox="1"/>
          <p:nvPr>
            <p:ph type="title"/>
          </p:nvPr>
        </p:nvSpPr>
        <p:spPr>
          <a:xfrm>
            <a:off x="481818" y="3273840"/>
            <a:ext cx="8444700" cy="1069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Encoding</a:t>
            </a:r>
            <a:endParaRPr/>
          </a:p>
        </p:txBody>
      </p:sp>
      <p:sp>
        <p:nvSpPr>
          <p:cNvPr id="170" name="Google Shape;170;g31c2137c969_0_1"/>
          <p:cNvSpPr txBox="1"/>
          <p:nvPr>
            <p:ph idx="1" type="body"/>
          </p:nvPr>
        </p:nvSpPr>
        <p:spPr>
          <a:xfrm>
            <a:off x="417450" y="3913175"/>
            <a:ext cx="8309100" cy="1751400"/>
          </a:xfrm>
          <a:prstGeom prst="rect">
            <a:avLst/>
          </a:prstGeom>
        </p:spPr>
        <p:txBody>
          <a:bodyPr anchorCtr="0" anchor="t" bIns="45700" lIns="91425" spcFirstLastPara="1" rIns="91425" wrap="square" tIns="45700">
            <a:normAutofit/>
          </a:bodyPr>
          <a:lstStyle/>
          <a:p>
            <a:pPr indent="-342900" lvl="0" marL="457200" rtl="0" algn="l">
              <a:lnSpc>
                <a:spcPct val="150000"/>
              </a:lnSpc>
              <a:spcBef>
                <a:spcPts val="0"/>
              </a:spcBef>
              <a:spcAft>
                <a:spcPts val="0"/>
              </a:spcAft>
              <a:buSzPts val="1800"/>
              <a:buFont typeface="Arial"/>
              <a:buChar char="●"/>
            </a:pPr>
            <a:r>
              <a:rPr b="1" lang="en-US" sz="1800">
                <a:latin typeface="Arial"/>
                <a:ea typeface="Arial"/>
                <a:cs typeface="Arial"/>
                <a:sym typeface="Arial"/>
              </a:rPr>
              <a:t>One Hot encoding </a:t>
            </a:r>
            <a:r>
              <a:rPr lang="en-US" sz="1800">
                <a:latin typeface="Arial"/>
                <a:ea typeface="Arial"/>
                <a:cs typeface="Arial"/>
                <a:sym typeface="Arial"/>
              </a:rPr>
              <a:t>due to low cardinality</a:t>
            </a:r>
            <a:endParaRPr sz="1800">
              <a:latin typeface="Arial"/>
              <a:ea typeface="Arial"/>
              <a:cs typeface="Arial"/>
              <a:sym typeface="Arial"/>
            </a:endParaRPr>
          </a:p>
          <a:p>
            <a:pPr indent="0" lvl="0" marL="0" rtl="0" algn="l">
              <a:lnSpc>
                <a:spcPct val="150000"/>
              </a:lnSpc>
              <a:spcBef>
                <a:spcPts val="0"/>
              </a:spcBef>
              <a:spcAft>
                <a:spcPts val="0"/>
              </a:spcAft>
              <a:buNone/>
            </a:pPr>
            <a:r>
              <a:t/>
            </a:r>
            <a:endParaRPr sz="1800">
              <a:latin typeface="Arial"/>
              <a:ea typeface="Arial"/>
              <a:cs typeface="Arial"/>
              <a:sym typeface="Arial"/>
            </a:endParaRPr>
          </a:p>
          <a:p>
            <a:pPr indent="0" lvl="0" marL="0" rtl="0" algn="l">
              <a:lnSpc>
                <a:spcPct val="150000"/>
              </a:lnSpc>
              <a:spcBef>
                <a:spcPts val="0"/>
              </a:spcBef>
              <a:spcAft>
                <a:spcPts val="0"/>
              </a:spcAft>
              <a:buNone/>
            </a:pPr>
            <a:r>
              <a:t/>
            </a:r>
            <a:endParaRPr sz="18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2017-11-20T16:23:43Z</dcterms:created>
</cp:coreProperties>
</file>